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73" r:id="rId7"/>
    <p:sldId id="261" r:id="rId8"/>
    <p:sldId id="262" r:id="rId9"/>
    <p:sldId id="264" r:id="rId10"/>
    <p:sldId id="265" r:id="rId11"/>
    <p:sldId id="263" r:id="rId12"/>
    <p:sldId id="266" r:id="rId13"/>
    <p:sldId id="268" r:id="rId14"/>
    <p:sldId id="270" r:id="rId15"/>
    <p:sldId id="271" r:id="rId16"/>
    <p:sldId id="274" r:id="rId17"/>
    <p:sldId id="277" r:id="rId18"/>
    <p:sldId id="285" r:id="rId19"/>
    <p:sldId id="276" r:id="rId20"/>
    <p:sldId id="278" r:id="rId21"/>
    <p:sldId id="280" r:id="rId22"/>
    <p:sldId id="279" r:id="rId23"/>
    <p:sldId id="282" r:id="rId24"/>
    <p:sldId id="281" r:id="rId25"/>
    <p:sldId id="283" r:id="rId26"/>
    <p:sldId id="284" r:id="rId27"/>
    <p:sldId id="287" r:id="rId28"/>
    <p:sldId id="27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998781-3517-4465-BDCF-82E96F79EE88}" v="43" dt="2021-12-04T01:24:20.8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1" autoAdjust="0"/>
    <p:restoredTop sz="94660"/>
  </p:normalViewPr>
  <p:slideViewPr>
    <p:cSldViewPr snapToGrid="0">
      <p:cViewPr varScale="1">
        <p:scale>
          <a:sx n="82" d="100"/>
          <a:sy n="82" d="100"/>
        </p:scale>
        <p:origin x="58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addha Kolte" userId="449294d28c3adce0" providerId="LiveId" clId="{55998781-3517-4465-BDCF-82E96F79EE88}"/>
    <pc:docChg chg="undo custSel addSld delSld modSld sldOrd">
      <pc:chgData name="Shraddha Kolte" userId="449294d28c3adce0" providerId="LiveId" clId="{55998781-3517-4465-BDCF-82E96F79EE88}" dt="2021-12-04T01:28:57.267" v="4777" actId="47"/>
      <pc:docMkLst>
        <pc:docMk/>
      </pc:docMkLst>
      <pc:sldChg chg="addSp delSp modSp mod">
        <pc:chgData name="Shraddha Kolte" userId="449294d28c3adce0" providerId="LiveId" clId="{55998781-3517-4465-BDCF-82E96F79EE88}" dt="2021-12-04T00:54:54.667" v="4579" actId="1076"/>
        <pc:sldMkLst>
          <pc:docMk/>
          <pc:sldMk cId="215290668" sldId="257"/>
        </pc:sldMkLst>
        <pc:spChg chg="mod">
          <ac:chgData name="Shraddha Kolte" userId="449294d28c3adce0" providerId="LiveId" clId="{55998781-3517-4465-BDCF-82E96F79EE88}" dt="2021-12-04T00:54:54.667" v="4579" actId="1076"/>
          <ac:spMkLst>
            <pc:docMk/>
            <pc:sldMk cId="215290668" sldId="257"/>
            <ac:spMk id="11" creationId="{F9B72BB4-FACD-49BC-B583-FEB214F4DC7B}"/>
          </ac:spMkLst>
        </pc:spChg>
        <pc:picChg chg="add mod modCrop">
          <ac:chgData name="Shraddha Kolte" userId="449294d28c3adce0" providerId="LiveId" clId="{55998781-3517-4465-BDCF-82E96F79EE88}" dt="2021-12-04T00:54:36.981" v="4576" actId="1076"/>
          <ac:picMkLst>
            <pc:docMk/>
            <pc:sldMk cId="215290668" sldId="257"/>
            <ac:picMk id="3" creationId="{3FD98817-BC5D-41F1-AD91-37F316F947DC}"/>
          </ac:picMkLst>
        </pc:picChg>
        <pc:picChg chg="mod">
          <ac:chgData name="Shraddha Kolte" userId="449294d28c3adce0" providerId="LiveId" clId="{55998781-3517-4465-BDCF-82E96F79EE88}" dt="2021-12-03T02:10:58.893" v="76" actId="1076"/>
          <ac:picMkLst>
            <pc:docMk/>
            <pc:sldMk cId="215290668" sldId="257"/>
            <ac:picMk id="5" creationId="{20FD687A-A1DA-45A5-83E4-33593167EC1C}"/>
          </ac:picMkLst>
        </pc:picChg>
        <pc:picChg chg="del mod">
          <ac:chgData name="Shraddha Kolte" userId="449294d28c3adce0" providerId="LiveId" clId="{55998781-3517-4465-BDCF-82E96F79EE88}" dt="2021-12-03T02:11:28.840" v="85" actId="478"/>
          <ac:picMkLst>
            <pc:docMk/>
            <pc:sldMk cId="215290668" sldId="257"/>
            <ac:picMk id="8" creationId="{F2068D0A-D6AB-41C3-8AD4-34BDD94DF226}"/>
          </ac:picMkLst>
        </pc:picChg>
        <pc:picChg chg="mod">
          <ac:chgData name="Shraddha Kolte" userId="449294d28c3adce0" providerId="LiveId" clId="{55998781-3517-4465-BDCF-82E96F79EE88}" dt="2021-12-03T02:11:12.894" v="82" actId="1076"/>
          <ac:picMkLst>
            <pc:docMk/>
            <pc:sldMk cId="215290668" sldId="257"/>
            <ac:picMk id="12" creationId="{54ED78F2-54F5-4024-AF90-6ADEC43722BA}"/>
          </ac:picMkLst>
        </pc:picChg>
        <pc:picChg chg="mod">
          <ac:chgData name="Shraddha Kolte" userId="449294d28c3adce0" providerId="LiveId" clId="{55998781-3517-4465-BDCF-82E96F79EE88}" dt="2021-12-04T00:54:46.490" v="4578" actId="14100"/>
          <ac:picMkLst>
            <pc:docMk/>
            <pc:sldMk cId="215290668" sldId="257"/>
            <ac:picMk id="14" creationId="{5FF3E2BA-2336-4552-9EAF-D5F457EB3062}"/>
          </ac:picMkLst>
        </pc:picChg>
      </pc:sldChg>
      <pc:sldChg chg="modSp add del mod ord">
        <pc:chgData name="Shraddha Kolte" userId="449294d28c3adce0" providerId="LiveId" clId="{55998781-3517-4465-BDCF-82E96F79EE88}" dt="2021-12-04T01:28:46.761" v="4776" actId="1076"/>
        <pc:sldMkLst>
          <pc:docMk/>
          <pc:sldMk cId="3885961263" sldId="272"/>
        </pc:sldMkLst>
        <pc:spChg chg="mod">
          <ac:chgData name="Shraddha Kolte" userId="449294d28c3adce0" providerId="LiveId" clId="{55998781-3517-4465-BDCF-82E96F79EE88}" dt="2021-12-04T01:28:46.761" v="4776" actId="1076"/>
          <ac:spMkLst>
            <pc:docMk/>
            <pc:sldMk cId="3885961263" sldId="272"/>
            <ac:spMk id="3" creationId="{0D332EA3-0530-4594-9CAC-EF981824C63A}"/>
          </ac:spMkLst>
        </pc:spChg>
      </pc:sldChg>
      <pc:sldChg chg="new">
        <pc:chgData name="Shraddha Kolte" userId="449294d28c3adce0" providerId="LiveId" clId="{55998781-3517-4465-BDCF-82E96F79EE88}" dt="2021-12-03T01:33:31.196" v="0" actId="680"/>
        <pc:sldMkLst>
          <pc:docMk/>
          <pc:sldMk cId="3252329245" sldId="274"/>
        </pc:sldMkLst>
      </pc:sldChg>
      <pc:sldChg chg="new del">
        <pc:chgData name="Shraddha Kolte" userId="449294d28c3adce0" providerId="LiveId" clId="{55998781-3517-4465-BDCF-82E96F79EE88}" dt="2021-12-03T01:33:40.033" v="2" actId="47"/>
        <pc:sldMkLst>
          <pc:docMk/>
          <pc:sldMk cId="1751844699" sldId="275"/>
        </pc:sldMkLst>
      </pc:sldChg>
      <pc:sldChg chg="addSp modSp new del mod setBg addAnim setClrOvrMap">
        <pc:chgData name="Shraddha Kolte" userId="449294d28c3adce0" providerId="LiveId" clId="{55998781-3517-4465-BDCF-82E96F79EE88}" dt="2021-12-04T01:28:57.267" v="4777" actId="47"/>
        <pc:sldMkLst>
          <pc:docMk/>
          <pc:sldMk cId="3882680519" sldId="275"/>
        </pc:sldMkLst>
        <pc:spChg chg="mod">
          <ac:chgData name="Shraddha Kolte" userId="449294d28c3adce0" providerId="LiveId" clId="{55998781-3517-4465-BDCF-82E96F79EE88}" dt="2021-12-03T05:34:10.238" v="1276" actId="26606"/>
          <ac:spMkLst>
            <pc:docMk/>
            <pc:sldMk cId="3882680519" sldId="275"/>
            <ac:spMk id="2" creationId="{4A941E22-6C34-4E44-8259-BC523640813B}"/>
          </ac:spMkLst>
        </pc:spChg>
        <pc:spChg chg="mod">
          <ac:chgData name="Shraddha Kolte" userId="449294d28c3adce0" providerId="LiveId" clId="{55998781-3517-4465-BDCF-82E96F79EE88}" dt="2021-12-03T05:34:10.238" v="1276" actId="26606"/>
          <ac:spMkLst>
            <pc:docMk/>
            <pc:sldMk cId="3882680519" sldId="275"/>
            <ac:spMk id="3" creationId="{21014166-DA87-4D3D-9B3E-416D7F8A87F3}"/>
          </ac:spMkLst>
        </pc:spChg>
        <pc:spChg chg="add">
          <ac:chgData name="Shraddha Kolte" userId="449294d28c3adce0" providerId="LiveId" clId="{55998781-3517-4465-BDCF-82E96F79EE88}" dt="2021-12-03T05:34:10.238" v="1276" actId="26606"/>
          <ac:spMkLst>
            <pc:docMk/>
            <pc:sldMk cId="3882680519" sldId="275"/>
            <ac:spMk id="12" creationId="{4B24F6DB-F114-44A7-BB56-D401884E4E7F}"/>
          </ac:spMkLst>
        </pc:spChg>
        <pc:grpChg chg="add">
          <ac:chgData name="Shraddha Kolte" userId="449294d28c3adce0" providerId="LiveId" clId="{55998781-3517-4465-BDCF-82E96F79EE88}" dt="2021-12-03T05:34:10.238" v="1276" actId="26606"/>
          <ac:grpSpMkLst>
            <pc:docMk/>
            <pc:sldMk cId="3882680519" sldId="275"/>
            <ac:grpSpMk id="8" creationId="{9BE10567-6165-46A7-867D-4690A16B46D6}"/>
          </ac:grpSpMkLst>
        </pc:grpChg>
        <pc:grpChg chg="add">
          <ac:chgData name="Shraddha Kolte" userId="449294d28c3adce0" providerId="LiveId" clId="{55998781-3517-4465-BDCF-82E96F79EE88}" dt="2021-12-03T05:34:10.238" v="1276" actId="26606"/>
          <ac:grpSpMkLst>
            <pc:docMk/>
            <pc:sldMk cId="3882680519" sldId="275"/>
            <ac:grpSpMk id="14" creationId="{4DB50ECD-225E-4F81-AF7B-706DD05F3BA8}"/>
          </ac:grpSpMkLst>
        </pc:grpChg>
      </pc:sldChg>
      <pc:sldChg chg="addSp delSp modSp new mod setBg">
        <pc:chgData name="Shraddha Kolte" userId="449294d28c3adce0" providerId="LiveId" clId="{55998781-3517-4465-BDCF-82E96F79EE88}" dt="2021-12-04T00:04:42.730" v="3130" actId="14100"/>
        <pc:sldMkLst>
          <pc:docMk/>
          <pc:sldMk cId="2609994607" sldId="276"/>
        </pc:sldMkLst>
        <pc:spChg chg="del mod">
          <ac:chgData name="Shraddha Kolte" userId="449294d28c3adce0" providerId="LiveId" clId="{55998781-3517-4465-BDCF-82E96F79EE88}" dt="2021-12-03T23:06:30.412" v="1679" actId="478"/>
          <ac:spMkLst>
            <pc:docMk/>
            <pc:sldMk cId="2609994607" sldId="276"/>
            <ac:spMk id="2" creationId="{89810B41-2CB1-4C04-91DB-3FCD9BCAD936}"/>
          </ac:spMkLst>
        </pc:spChg>
        <pc:spChg chg="mod">
          <ac:chgData name="Shraddha Kolte" userId="449294d28c3adce0" providerId="LiveId" clId="{55998781-3517-4465-BDCF-82E96F79EE88}" dt="2021-12-04T00:04:15.826" v="3123" actId="26606"/>
          <ac:spMkLst>
            <pc:docMk/>
            <pc:sldMk cId="2609994607" sldId="276"/>
            <ac:spMk id="3" creationId="{BC09129D-8A4A-4CE8-8A03-F514803CBBB9}"/>
          </ac:spMkLst>
        </pc:spChg>
        <pc:spChg chg="add del">
          <ac:chgData name="Shraddha Kolte" userId="449294d28c3adce0" providerId="LiveId" clId="{55998781-3517-4465-BDCF-82E96F79EE88}" dt="2021-12-03T04:50:19.559" v="1095"/>
          <ac:spMkLst>
            <pc:docMk/>
            <pc:sldMk cId="2609994607" sldId="276"/>
            <ac:spMk id="4" creationId="{3B2319FE-73FD-482C-B26D-CE7D8464D98E}"/>
          </ac:spMkLst>
        </pc:spChg>
        <pc:spChg chg="add del">
          <ac:chgData name="Shraddha Kolte" userId="449294d28c3adce0" providerId="LiveId" clId="{55998781-3517-4465-BDCF-82E96F79EE88}" dt="2021-12-04T00:04:15.826" v="3123" actId="26606"/>
          <ac:spMkLst>
            <pc:docMk/>
            <pc:sldMk cId="2609994607" sldId="276"/>
            <ac:spMk id="13" creationId="{C2E4E997-8672-4FFD-B8EC-9932A8E4714B}"/>
          </ac:spMkLst>
        </pc:spChg>
        <pc:spChg chg="add del">
          <ac:chgData name="Shraddha Kolte" userId="449294d28c3adce0" providerId="LiveId" clId="{55998781-3517-4465-BDCF-82E96F79EE88}" dt="2021-12-04T00:04:15.826" v="3123" actId="26606"/>
          <ac:spMkLst>
            <pc:docMk/>
            <pc:sldMk cId="2609994607" sldId="276"/>
            <ac:spMk id="49" creationId="{C2E4E997-8672-4FFD-B8EC-9932A8E4714B}"/>
          </ac:spMkLst>
        </pc:spChg>
        <pc:grpChg chg="add del">
          <ac:chgData name="Shraddha Kolte" userId="449294d28c3adce0" providerId="LiveId" clId="{55998781-3517-4465-BDCF-82E96F79EE88}" dt="2021-12-04T00:04:15.826" v="3123" actId="26606"/>
          <ac:grpSpMkLst>
            <pc:docMk/>
            <pc:sldMk cId="2609994607" sldId="276"/>
            <ac:grpSpMk id="17" creationId="{453E4DEE-E996-40F8-8635-0FF43D7348F9}"/>
          </ac:grpSpMkLst>
        </pc:grpChg>
        <pc:grpChg chg="add del">
          <ac:chgData name="Shraddha Kolte" userId="449294d28c3adce0" providerId="LiveId" clId="{55998781-3517-4465-BDCF-82E96F79EE88}" dt="2021-12-04T00:04:15.826" v="3123" actId="26606"/>
          <ac:grpSpMkLst>
            <pc:docMk/>
            <pc:sldMk cId="2609994607" sldId="276"/>
            <ac:grpSpMk id="53" creationId="{453E4DEE-E996-40F8-8635-0FF43D7348F9}"/>
          </ac:grpSpMkLst>
        </pc:grpChg>
        <pc:picChg chg="add mod">
          <ac:chgData name="Shraddha Kolte" userId="449294d28c3adce0" providerId="LiveId" clId="{55998781-3517-4465-BDCF-82E96F79EE88}" dt="2021-12-04T00:04:42.730" v="3130" actId="14100"/>
          <ac:picMkLst>
            <pc:docMk/>
            <pc:sldMk cId="2609994607" sldId="276"/>
            <ac:picMk id="4" creationId="{EBCC0C90-8A2A-4E56-A359-79DDE194286B}"/>
          </ac:picMkLst>
        </pc:picChg>
        <pc:picChg chg="add del">
          <ac:chgData name="Shraddha Kolte" userId="449294d28c3adce0" providerId="LiveId" clId="{55998781-3517-4465-BDCF-82E96F79EE88}" dt="2021-12-03T04:50:32.166" v="1122"/>
          <ac:picMkLst>
            <pc:docMk/>
            <pc:sldMk cId="2609994607" sldId="276"/>
            <ac:picMk id="5" creationId="{6862740C-F7C6-41D7-95BF-EA7EF33354F8}"/>
          </ac:picMkLst>
        </pc:picChg>
        <pc:picChg chg="add del">
          <ac:chgData name="Shraddha Kolte" userId="449294d28c3adce0" providerId="LiveId" clId="{55998781-3517-4465-BDCF-82E96F79EE88}" dt="2021-12-03T04:50:46.072" v="1129" actId="22"/>
          <ac:picMkLst>
            <pc:docMk/>
            <pc:sldMk cId="2609994607" sldId="276"/>
            <ac:picMk id="7" creationId="{195489D8-74DC-4AE9-87DF-020580133F1C}"/>
          </ac:picMkLst>
        </pc:picChg>
        <pc:picChg chg="add del mod">
          <ac:chgData name="Shraddha Kolte" userId="449294d28c3adce0" providerId="LiveId" clId="{55998781-3517-4465-BDCF-82E96F79EE88}" dt="2021-12-04T00:04:09.038" v="3120" actId="478"/>
          <ac:picMkLst>
            <pc:docMk/>
            <pc:sldMk cId="2609994607" sldId="276"/>
            <ac:picMk id="8" creationId="{4BAAEECB-F827-4863-80E4-F2A16F99AB7A}"/>
          </ac:picMkLst>
        </pc:picChg>
        <pc:picChg chg="add del">
          <ac:chgData name="Shraddha Kolte" userId="449294d28c3adce0" providerId="LiveId" clId="{55998781-3517-4465-BDCF-82E96F79EE88}" dt="2021-12-04T00:04:15.826" v="3123" actId="26606"/>
          <ac:picMkLst>
            <pc:docMk/>
            <pc:sldMk cId="2609994607" sldId="276"/>
            <ac:picMk id="15" creationId="{FE6BA9E6-1D9E-4D30-B528-D49FA1342E4E}"/>
          </ac:picMkLst>
        </pc:picChg>
        <pc:picChg chg="add del">
          <ac:chgData name="Shraddha Kolte" userId="449294d28c3adce0" providerId="LiveId" clId="{55998781-3517-4465-BDCF-82E96F79EE88}" dt="2021-12-04T00:04:15.826" v="3123" actId="26606"/>
          <ac:picMkLst>
            <pc:docMk/>
            <pc:sldMk cId="2609994607" sldId="276"/>
            <ac:picMk id="51" creationId="{FE6BA9E6-1D9E-4D30-B528-D49FA1342E4E}"/>
          </ac:picMkLst>
        </pc:picChg>
      </pc:sldChg>
      <pc:sldChg chg="new del">
        <pc:chgData name="Shraddha Kolte" userId="449294d28c3adce0" providerId="LiveId" clId="{55998781-3517-4465-BDCF-82E96F79EE88}" dt="2021-12-03T04:31:48.476" v="944" actId="47"/>
        <pc:sldMkLst>
          <pc:docMk/>
          <pc:sldMk cId="544809933" sldId="277"/>
        </pc:sldMkLst>
      </pc:sldChg>
      <pc:sldChg chg="new del">
        <pc:chgData name="Shraddha Kolte" userId="449294d28c3adce0" providerId="LiveId" clId="{55998781-3517-4465-BDCF-82E96F79EE88}" dt="2021-12-03T04:14:15.682" v="921" actId="680"/>
        <pc:sldMkLst>
          <pc:docMk/>
          <pc:sldMk cId="3274446721" sldId="277"/>
        </pc:sldMkLst>
      </pc:sldChg>
      <pc:sldChg chg="addSp delSp modSp new mod ord">
        <pc:chgData name="Shraddha Kolte" userId="449294d28c3adce0" providerId="LiveId" clId="{55998781-3517-4465-BDCF-82E96F79EE88}" dt="2021-12-04T01:26:46.314" v="4769" actId="14100"/>
        <pc:sldMkLst>
          <pc:docMk/>
          <pc:sldMk cId="3309378384" sldId="277"/>
        </pc:sldMkLst>
        <pc:spChg chg="mod">
          <ac:chgData name="Shraddha Kolte" userId="449294d28c3adce0" providerId="LiveId" clId="{55998781-3517-4465-BDCF-82E96F79EE88}" dt="2021-12-03T04:32:09.003" v="976" actId="207"/>
          <ac:spMkLst>
            <pc:docMk/>
            <pc:sldMk cId="3309378384" sldId="277"/>
            <ac:spMk id="2" creationId="{437A622E-754B-467A-92FC-2711E1006865}"/>
          </ac:spMkLst>
        </pc:spChg>
        <pc:spChg chg="mod">
          <ac:chgData name="Shraddha Kolte" userId="449294d28c3adce0" providerId="LiveId" clId="{55998781-3517-4465-BDCF-82E96F79EE88}" dt="2021-12-04T01:26:46.314" v="4769" actId="14100"/>
          <ac:spMkLst>
            <pc:docMk/>
            <pc:sldMk cId="3309378384" sldId="277"/>
            <ac:spMk id="3" creationId="{397FA041-9A2C-4E33-B1A0-D09E63C9BAB7}"/>
          </ac:spMkLst>
        </pc:spChg>
        <pc:spChg chg="add del">
          <ac:chgData name="Shraddha Kolte" userId="449294d28c3adce0" providerId="LiveId" clId="{55998781-3517-4465-BDCF-82E96F79EE88}" dt="2021-12-03T22:19:18.269" v="1364"/>
          <ac:spMkLst>
            <pc:docMk/>
            <pc:sldMk cId="3309378384" sldId="277"/>
            <ac:spMk id="4" creationId="{4D5BB703-10AF-4404-B6B8-14DED3DBE5EF}"/>
          </ac:spMkLst>
        </pc:spChg>
        <pc:spChg chg="add del">
          <ac:chgData name="Shraddha Kolte" userId="449294d28c3adce0" providerId="LiveId" clId="{55998781-3517-4465-BDCF-82E96F79EE88}" dt="2021-12-04T01:24:20.819" v="4669"/>
          <ac:spMkLst>
            <pc:docMk/>
            <pc:sldMk cId="3309378384" sldId="277"/>
            <ac:spMk id="4" creationId="{C2DD7BEE-6722-4754-9EF6-08955277ADD4}"/>
          </ac:spMkLst>
        </pc:spChg>
      </pc:sldChg>
      <pc:sldChg chg="addSp delSp modSp new mod ord setBg">
        <pc:chgData name="Shraddha Kolte" userId="449294d28c3adce0" providerId="LiveId" clId="{55998781-3517-4465-BDCF-82E96F79EE88}" dt="2021-12-04T00:03:36.126" v="3119" actId="20577"/>
        <pc:sldMkLst>
          <pc:docMk/>
          <pc:sldMk cId="3053715514" sldId="278"/>
        </pc:sldMkLst>
        <pc:spChg chg="del mod">
          <ac:chgData name="Shraddha Kolte" userId="449294d28c3adce0" providerId="LiveId" clId="{55998781-3517-4465-BDCF-82E96F79EE88}" dt="2021-12-03T23:08:52.085" v="1764" actId="478"/>
          <ac:spMkLst>
            <pc:docMk/>
            <pc:sldMk cId="3053715514" sldId="278"/>
            <ac:spMk id="2" creationId="{BA56D6C7-2C77-4EEB-B21C-498F9D875131}"/>
          </ac:spMkLst>
        </pc:spChg>
        <pc:spChg chg="mod">
          <ac:chgData name="Shraddha Kolte" userId="449294d28c3adce0" providerId="LiveId" clId="{55998781-3517-4465-BDCF-82E96F79EE88}" dt="2021-12-04T00:03:36.126" v="3119" actId="20577"/>
          <ac:spMkLst>
            <pc:docMk/>
            <pc:sldMk cId="3053715514" sldId="278"/>
            <ac:spMk id="3" creationId="{E97D572B-4ACA-4E91-8F8D-F1B69CC3FD7D}"/>
          </ac:spMkLst>
        </pc:spChg>
        <pc:spChg chg="add del mod">
          <ac:chgData name="Shraddha Kolte" userId="449294d28c3adce0" providerId="LiveId" clId="{55998781-3517-4465-BDCF-82E96F79EE88}" dt="2021-12-03T23:08:56.121" v="1765" actId="478"/>
          <ac:spMkLst>
            <pc:docMk/>
            <pc:sldMk cId="3053715514" sldId="278"/>
            <ac:spMk id="6" creationId="{EA147139-6092-4C8C-B57F-EE2C69D385F2}"/>
          </ac:spMkLst>
        </pc:spChg>
        <pc:spChg chg="add del">
          <ac:chgData name="Shraddha Kolte" userId="449294d28c3adce0" providerId="LiveId" clId="{55998781-3517-4465-BDCF-82E96F79EE88}" dt="2021-12-03T05:05:33.287" v="1239" actId="26606"/>
          <ac:spMkLst>
            <pc:docMk/>
            <pc:sldMk cId="3053715514" sldId="278"/>
            <ac:spMk id="9" creationId="{C2E4E997-8672-4FFD-B8EC-9932A8E4714B}"/>
          </ac:spMkLst>
        </pc:spChg>
        <pc:spChg chg="add">
          <ac:chgData name="Shraddha Kolte" userId="449294d28c3adce0" providerId="LiveId" clId="{55998781-3517-4465-BDCF-82E96F79EE88}" dt="2021-12-03T05:05:33.287" v="1239" actId="26606"/>
          <ac:spMkLst>
            <pc:docMk/>
            <pc:sldMk cId="3053715514" sldId="278"/>
            <ac:spMk id="45" creationId="{C2E4E997-8672-4FFD-B8EC-9932A8E4714B}"/>
          </ac:spMkLst>
        </pc:spChg>
        <pc:grpChg chg="add del">
          <ac:chgData name="Shraddha Kolte" userId="449294d28c3adce0" providerId="LiveId" clId="{55998781-3517-4465-BDCF-82E96F79EE88}" dt="2021-12-03T05:05:33.287" v="1239" actId="26606"/>
          <ac:grpSpMkLst>
            <pc:docMk/>
            <pc:sldMk cId="3053715514" sldId="278"/>
            <ac:grpSpMk id="13" creationId="{453E4DEE-E996-40F8-8635-0FF43D7348F9}"/>
          </ac:grpSpMkLst>
        </pc:grpChg>
        <pc:grpChg chg="add">
          <ac:chgData name="Shraddha Kolte" userId="449294d28c3adce0" providerId="LiveId" clId="{55998781-3517-4465-BDCF-82E96F79EE88}" dt="2021-12-03T05:05:33.287" v="1239" actId="26606"/>
          <ac:grpSpMkLst>
            <pc:docMk/>
            <pc:sldMk cId="3053715514" sldId="278"/>
            <ac:grpSpMk id="49" creationId="{453E4DEE-E996-40F8-8635-0FF43D7348F9}"/>
          </ac:grpSpMkLst>
        </pc:grpChg>
        <pc:picChg chg="add del mod">
          <ac:chgData name="Shraddha Kolte" userId="449294d28c3adce0" providerId="LiveId" clId="{55998781-3517-4465-BDCF-82E96F79EE88}" dt="2021-12-03T05:05:29.305" v="1237" actId="478"/>
          <ac:picMkLst>
            <pc:docMk/>
            <pc:sldMk cId="3053715514" sldId="278"/>
            <ac:picMk id="4" creationId="{F3822663-F704-481F-A44D-C6052E0435FC}"/>
          </ac:picMkLst>
        </pc:picChg>
        <pc:picChg chg="add mod">
          <ac:chgData name="Shraddha Kolte" userId="449294d28c3adce0" providerId="LiveId" clId="{55998781-3517-4465-BDCF-82E96F79EE88}" dt="2021-12-03T21:30:57.471" v="1315" actId="14100"/>
          <ac:picMkLst>
            <pc:docMk/>
            <pc:sldMk cId="3053715514" sldId="278"/>
            <ac:picMk id="5" creationId="{ACF39D7A-F603-428B-A1DC-150D4547BAEB}"/>
          </ac:picMkLst>
        </pc:picChg>
        <pc:picChg chg="add del">
          <ac:chgData name="Shraddha Kolte" userId="449294d28c3adce0" providerId="LiveId" clId="{55998781-3517-4465-BDCF-82E96F79EE88}" dt="2021-12-03T05:05:33.287" v="1239" actId="26606"/>
          <ac:picMkLst>
            <pc:docMk/>
            <pc:sldMk cId="3053715514" sldId="278"/>
            <ac:picMk id="11" creationId="{FE6BA9E6-1D9E-4D30-B528-D49FA1342E4E}"/>
          </ac:picMkLst>
        </pc:picChg>
        <pc:picChg chg="add">
          <ac:chgData name="Shraddha Kolte" userId="449294d28c3adce0" providerId="LiveId" clId="{55998781-3517-4465-BDCF-82E96F79EE88}" dt="2021-12-03T05:05:33.287" v="1239" actId="26606"/>
          <ac:picMkLst>
            <pc:docMk/>
            <pc:sldMk cId="3053715514" sldId="278"/>
            <ac:picMk id="47" creationId="{FE6BA9E6-1D9E-4D30-B528-D49FA1342E4E}"/>
          </ac:picMkLst>
        </pc:picChg>
      </pc:sldChg>
      <pc:sldChg chg="addSp delSp modSp new mod setBg">
        <pc:chgData name="Shraddha Kolte" userId="449294d28c3adce0" providerId="LiveId" clId="{55998781-3517-4465-BDCF-82E96F79EE88}" dt="2021-12-04T01:08:41.518" v="4650" actId="20577"/>
        <pc:sldMkLst>
          <pc:docMk/>
          <pc:sldMk cId="2530024107" sldId="279"/>
        </pc:sldMkLst>
        <pc:spChg chg="del mod">
          <ac:chgData name="Shraddha Kolte" userId="449294d28c3adce0" providerId="LiveId" clId="{55998781-3517-4465-BDCF-82E96F79EE88}" dt="2021-12-03T23:21:16.421" v="2157" actId="478"/>
          <ac:spMkLst>
            <pc:docMk/>
            <pc:sldMk cId="2530024107" sldId="279"/>
            <ac:spMk id="2" creationId="{E8D3D96C-C3CA-411E-80E3-8D8CFBA5DC8D}"/>
          </ac:spMkLst>
        </pc:spChg>
        <pc:spChg chg="mod">
          <ac:chgData name="Shraddha Kolte" userId="449294d28c3adce0" providerId="LiveId" clId="{55998781-3517-4465-BDCF-82E96F79EE88}" dt="2021-12-04T01:08:41.518" v="4650" actId="20577"/>
          <ac:spMkLst>
            <pc:docMk/>
            <pc:sldMk cId="2530024107" sldId="279"/>
            <ac:spMk id="3" creationId="{18823F81-B360-401E-B75F-AA80B552A909}"/>
          </ac:spMkLst>
        </pc:spChg>
        <pc:spChg chg="add del mod">
          <ac:chgData name="Shraddha Kolte" userId="449294d28c3adce0" providerId="LiveId" clId="{55998781-3517-4465-BDCF-82E96F79EE88}" dt="2021-12-03T23:21:17.813" v="2158" actId="478"/>
          <ac:spMkLst>
            <pc:docMk/>
            <pc:sldMk cId="2530024107" sldId="279"/>
            <ac:spMk id="6" creationId="{D7D390E4-B68B-405B-9166-D849640244D9}"/>
          </ac:spMkLst>
        </pc:spChg>
        <pc:spChg chg="add">
          <ac:chgData name="Shraddha Kolte" userId="449294d28c3adce0" providerId="LiveId" clId="{55998781-3517-4465-BDCF-82E96F79EE88}" dt="2021-12-03T23:45:47.383" v="2818" actId="26606"/>
          <ac:spMkLst>
            <pc:docMk/>
            <pc:sldMk cId="2530024107" sldId="279"/>
            <ac:spMk id="12" creationId="{C2E4E997-8672-4FFD-B8EC-9932A8E4714B}"/>
          </ac:spMkLst>
        </pc:spChg>
        <pc:grpChg chg="add">
          <ac:chgData name="Shraddha Kolte" userId="449294d28c3adce0" providerId="LiveId" clId="{55998781-3517-4465-BDCF-82E96F79EE88}" dt="2021-12-03T23:45:47.383" v="2818" actId="26606"/>
          <ac:grpSpMkLst>
            <pc:docMk/>
            <pc:sldMk cId="2530024107" sldId="279"/>
            <ac:grpSpMk id="16" creationId="{453E4DEE-E996-40F8-8635-0FF43D7348F9}"/>
          </ac:grpSpMkLst>
        </pc:grpChg>
        <pc:picChg chg="add mod">
          <ac:chgData name="Shraddha Kolte" userId="449294d28c3adce0" providerId="LiveId" clId="{55998781-3517-4465-BDCF-82E96F79EE88}" dt="2021-12-04T00:59:09.159" v="4582" actId="1076"/>
          <ac:picMkLst>
            <pc:docMk/>
            <pc:sldMk cId="2530024107" sldId="279"/>
            <ac:picMk id="2" creationId="{11838FFA-3B81-4117-990E-7276FFF07566}"/>
          </ac:picMkLst>
        </pc:picChg>
        <pc:picChg chg="add del">
          <ac:chgData name="Shraddha Kolte" userId="449294d28c3adce0" providerId="LiveId" clId="{55998781-3517-4465-BDCF-82E96F79EE88}" dt="2021-12-03T22:59:31.575" v="1401" actId="21"/>
          <ac:picMkLst>
            <pc:docMk/>
            <pc:sldMk cId="2530024107" sldId="279"/>
            <ac:picMk id="4" creationId="{95537712-1839-40F6-8F13-C719CC0B7411}"/>
          </ac:picMkLst>
        </pc:picChg>
        <pc:picChg chg="add del mod">
          <ac:chgData name="Shraddha Kolte" userId="449294d28c3adce0" providerId="LiveId" clId="{55998781-3517-4465-BDCF-82E96F79EE88}" dt="2021-12-04T00:59:01.480" v="4580" actId="478"/>
          <ac:picMkLst>
            <pc:docMk/>
            <pc:sldMk cId="2530024107" sldId="279"/>
            <ac:picMk id="7" creationId="{6364089F-A6A7-417B-9EED-32F06A3B497D}"/>
          </ac:picMkLst>
        </pc:picChg>
        <pc:picChg chg="add">
          <ac:chgData name="Shraddha Kolte" userId="449294d28c3adce0" providerId="LiveId" clId="{55998781-3517-4465-BDCF-82E96F79EE88}" dt="2021-12-03T23:45:47.383" v="2818" actId="26606"/>
          <ac:picMkLst>
            <pc:docMk/>
            <pc:sldMk cId="2530024107" sldId="279"/>
            <ac:picMk id="14" creationId="{FE6BA9E6-1D9E-4D30-B528-D49FA1342E4E}"/>
          </ac:picMkLst>
        </pc:picChg>
      </pc:sldChg>
      <pc:sldChg chg="addSp delSp modSp add mod">
        <pc:chgData name="Shraddha Kolte" userId="449294d28c3adce0" providerId="LiveId" clId="{55998781-3517-4465-BDCF-82E96F79EE88}" dt="2021-12-03T23:21:08.479" v="2156" actId="20577"/>
        <pc:sldMkLst>
          <pc:docMk/>
          <pc:sldMk cId="3430908362" sldId="280"/>
        </pc:sldMkLst>
        <pc:spChg chg="del mod">
          <ac:chgData name="Shraddha Kolte" userId="449294d28c3adce0" providerId="LiveId" clId="{55998781-3517-4465-BDCF-82E96F79EE88}" dt="2021-12-03T23:17:41.233" v="1976" actId="478"/>
          <ac:spMkLst>
            <pc:docMk/>
            <pc:sldMk cId="3430908362" sldId="280"/>
            <ac:spMk id="2" creationId="{BA56D6C7-2C77-4EEB-B21C-498F9D875131}"/>
          </ac:spMkLst>
        </pc:spChg>
        <pc:spChg chg="mod">
          <ac:chgData name="Shraddha Kolte" userId="449294d28c3adce0" providerId="LiveId" clId="{55998781-3517-4465-BDCF-82E96F79EE88}" dt="2021-12-03T23:21:08.479" v="2156" actId="20577"/>
          <ac:spMkLst>
            <pc:docMk/>
            <pc:sldMk cId="3430908362" sldId="280"/>
            <ac:spMk id="3" creationId="{E97D572B-4ACA-4E91-8F8D-F1B69CC3FD7D}"/>
          </ac:spMkLst>
        </pc:spChg>
        <pc:spChg chg="add del mod">
          <ac:chgData name="Shraddha Kolte" userId="449294d28c3adce0" providerId="LiveId" clId="{55998781-3517-4465-BDCF-82E96F79EE88}" dt="2021-12-03T23:17:42.782" v="1977" actId="478"/>
          <ac:spMkLst>
            <pc:docMk/>
            <pc:sldMk cId="3430908362" sldId="280"/>
            <ac:spMk id="6" creationId="{FD457CBC-3AFC-40CC-A54D-B03A84882DDA}"/>
          </ac:spMkLst>
        </pc:spChg>
        <pc:spChg chg="del">
          <ac:chgData name="Shraddha Kolte" userId="449294d28c3adce0" providerId="LiveId" clId="{55998781-3517-4465-BDCF-82E96F79EE88}" dt="2021-12-03T05:01:18.305" v="1209" actId="26606"/>
          <ac:spMkLst>
            <pc:docMk/>
            <pc:sldMk cId="3430908362" sldId="280"/>
            <ac:spMk id="9" creationId="{C2E4E997-8672-4FFD-B8EC-9932A8E4714B}"/>
          </ac:spMkLst>
        </pc:spChg>
        <pc:spChg chg="add">
          <ac:chgData name="Shraddha Kolte" userId="449294d28c3adce0" providerId="LiveId" clId="{55998781-3517-4465-BDCF-82E96F79EE88}" dt="2021-12-03T05:01:18.305" v="1209" actId="26606"/>
          <ac:spMkLst>
            <pc:docMk/>
            <pc:sldMk cId="3430908362" sldId="280"/>
            <ac:spMk id="45" creationId="{C2E4E997-8672-4FFD-B8EC-9932A8E4714B}"/>
          </ac:spMkLst>
        </pc:spChg>
        <pc:grpChg chg="del">
          <ac:chgData name="Shraddha Kolte" userId="449294d28c3adce0" providerId="LiveId" clId="{55998781-3517-4465-BDCF-82E96F79EE88}" dt="2021-12-03T05:01:18.305" v="1209" actId="26606"/>
          <ac:grpSpMkLst>
            <pc:docMk/>
            <pc:sldMk cId="3430908362" sldId="280"/>
            <ac:grpSpMk id="13" creationId="{453E4DEE-E996-40F8-8635-0FF43D7348F9}"/>
          </ac:grpSpMkLst>
        </pc:grpChg>
        <pc:grpChg chg="add">
          <ac:chgData name="Shraddha Kolte" userId="449294d28c3adce0" providerId="LiveId" clId="{55998781-3517-4465-BDCF-82E96F79EE88}" dt="2021-12-03T05:01:18.305" v="1209" actId="26606"/>
          <ac:grpSpMkLst>
            <pc:docMk/>
            <pc:sldMk cId="3430908362" sldId="280"/>
            <ac:grpSpMk id="49" creationId="{453E4DEE-E996-40F8-8635-0FF43D7348F9}"/>
          </ac:grpSpMkLst>
        </pc:grpChg>
        <pc:picChg chg="del mod">
          <ac:chgData name="Shraddha Kolte" userId="449294d28c3adce0" providerId="LiveId" clId="{55998781-3517-4465-BDCF-82E96F79EE88}" dt="2021-12-03T05:01:14.036" v="1207" actId="478"/>
          <ac:picMkLst>
            <pc:docMk/>
            <pc:sldMk cId="3430908362" sldId="280"/>
            <ac:picMk id="4" creationId="{F3822663-F704-481F-A44D-C6052E0435FC}"/>
          </ac:picMkLst>
        </pc:picChg>
        <pc:picChg chg="add mod">
          <ac:chgData name="Shraddha Kolte" userId="449294d28c3adce0" providerId="LiveId" clId="{55998781-3517-4465-BDCF-82E96F79EE88}" dt="2021-12-03T21:31:40.677" v="1319" actId="14100"/>
          <ac:picMkLst>
            <pc:docMk/>
            <pc:sldMk cId="3430908362" sldId="280"/>
            <ac:picMk id="5" creationId="{C6D1B75B-F063-43C6-BD3F-56293CBAA9E3}"/>
          </ac:picMkLst>
        </pc:picChg>
        <pc:picChg chg="del">
          <ac:chgData name="Shraddha Kolte" userId="449294d28c3adce0" providerId="LiveId" clId="{55998781-3517-4465-BDCF-82E96F79EE88}" dt="2021-12-03T05:01:18.305" v="1209" actId="26606"/>
          <ac:picMkLst>
            <pc:docMk/>
            <pc:sldMk cId="3430908362" sldId="280"/>
            <ac:picMk id="11" creationId="{FE6BA9E6-1D9E-4D30-B528-D49FA1342E4E}"/>
          </ac:picMkLst>
        </pc:picChg>
        <pc:picChg chg="add">
          <ac:chgData name="Shraddha Kolte" userId="449294d28c3adce0" providerId="LiveId" clId="{55998781-3517-4465-BDCF-82E96F79EE88}" dt="2021-12-03T05:01:18.305" v="1209" actId="26606"/>
          <ac:picMkLst>
            <pc:docMk/>
            <pc:sldMk cId="3430908362" sldId="280"/>
            <ac:picMk id="47" creationId="{FE6BA9E6-1D9E-4D30-B528-D49FA1342E4E}"/>
          </ac:picMkLst>
        </pc:picChg>
      </pc:sldChg>
      <pc:sldChg chg="addSp delSp modSp new mod setBg">
        <pc:chgData name="Shraddha Kolte" userId="449294d28c3adce0" providerId="LiveId" clId="{55998781-3517-4465-BDCF-82E96F79EE88}" dt="2021-12-03T23:38:13.704" v="2803" actId="14100"/>
        <pc:sldMkLst>
          <pc:docMk/>
          <pc:sldMk cId="3561090700" sldId="281"/>
        </pc:sldMkLst>
        <pc:spChg chg="del mod">
          <ac:chgData name="Shraddha Kolte" userId="449294d28c3adce0" providerId="LiveId" clId="{55998781-3517-4465-BDCF-82E96F79EE88}" dt="2021-12-03T23:29:52.710" v="2599" actId="478"/>
          <ac:spMkLst>
            <pc:docMk/>
            <pc:sldMk cId="3561090700" sldId="281"/>
            <ac:spMk id="2" creationId="{FC8EC945-C424-49F8-8468-CEF464C4190C}"/>
          </ac:spMkLst>
        </pc:spChg>
        <pc:spChg chg="mod">
          <ac:chgData name="Shraddha Kolte" userId="449294d28c3adce0" providerId="LiveId" clId="{55998781-3517-4465-BDCF-82E96F79EE88}" dt="2021-12-03T23:37:52.662" v="2798" actId="1076"/>
          <ac:spMkLst>
            <pc:docMk/>
            <pc:sldMk cId="3561090700" sldId="281"/>
            <ac:spMk id="3" creationId="{47D43837-11EF-4639-98E4-DF4F78CC4904}"/>
          </ac:spMkLst>
        </pc:spChg>
        <pc:spChg chg="add del mod">
          <ac:chgData name="Shraddha Kolte" userId="449294d28c3adce0" providerId="LiveId" clId="{55998781-3517-4465-BDCF-82E96F79EE88}" dt="2021-12-03T23:29:53.939" v="2600" actId="478"/>
          <ac:spMkLst>
            <pc:docMk/>
            <pc:sldMk cId="3561090700" sldId="281"/>
            <ac:spMk id="6" creationId="{BE9E79CA-859C-49C0-8B04-008DF3B462AA}"/>
          </ac:spMkLst>
        </pc:spChg>
        <pc:spChg chg="add">
          <ac:chgData name="Shraddha Kolte" userId="449294d28c3adce0" providerId="LiveId" clId="{55998781-3517-4465-BDCF-82E96F79EE88}" dt="2021-12-03T05:30:35.207" v="1258" actId="26606"/>
          <ac:spMkLst>
            <pc:docMk/>
            <pc:sldMk cId="3561090700" sldId="281"/>
            <ac:spMk id="9" creationId="{C2E4E997-8672-4FFD-B8EC-9932A8E4714B}"/>
          </ac:spMkLst>
        </pc:spChg>
        <pc:grpChg chg="add">
          <ac:chgData name="Shraddha Kolte" userId="449294d28c3adce0" providerId="LiveId" clId="{55998781-3517-4465-BDCF-82E96F79EE88}" dt="2021-12-03T05:30:35.207" v="1258" actId="26606"/>
          <ac:grpSpMkLst>
            <pc:docMk/>
            <pc:sldMk cId="3561090700" sldId="281"/>
            <ac:grpSpMk id="13" creationId="{453E4DEE-E996-40F8-8635-0FF43D7348F9}"/>
          </ac:grpSpMkLst>
        </pc:grpChg>
        <pc:picChg chg="add del mod">
          <ac:chgData name="Shraddha Kolte" userId="449294d28c3adce0" providerId="LiveId" clId="{55998781-3517-4465-BDCF-82E96F79EE88}" dt="2021-12-03T23:38:13.704" v="2803" actId="14100"/>
          <ac:picMkLst>
            <pc:docMk/>
            <pc:sldMk cId="3561090700" sldId="281"/>
            <ac:picMk id="4" creationId="{0DB1D6EA-7334-48CE-973E-7F749991CA1E}"/>
          </ac:picMkLst>
        </pc:picChg>
        <pc:picChg chg="add">
          <ac:chgData name="Shraddha Kolte" userId="449294d28c3adce0" providerId="LiveId" clId="{55998781-3517-4465-BDCF-82E96F79EE88}" dt="2021-12-03T05:30:35.207" v="1258" actId="26606"/>
          <ac:picMkLst>
            <pc:docMk/>
            <pc:sldMk cId="3561090700" sldId="281"/>
            <ac:picMk id="11" creationId="{FE6BA9E6-1D9E-4D30-B528-D49FA1342E4E}"/>
          </ac:picMkLst>
        </pc:picChg>
        <pc:picChg chg="add del">
          <ac:chgData name="Shraddha Kolte" userId="449294d28c3adce0" providerId="LiveId" clId="{55998781-3517-4465-BDCF-82E96F79EE88}" dt="2021-12-03T05:33:32.065" v="1274"/>
          <ac:picMkLst>
            <pc:docMk/>
            <pc:sldMk cId="3561090700" sldId="281"/>
            <ac:picMk id="3074" creationId="{47EA7389-25CC-4F5B-92F8-F85F159C52E9}"/>
          </ac:picMkLst>
        </pc:picChg>
      </pc:sldChg>
      <pc:sldChg chg="addSp delSp modSp add mod setBg">
        <pc:chgData name="Shraddha Kolte" userId="449294d28c3adce0" providerId="LiveId" clId="{55998781-3517-4465-BDCF-82E96F79EE88}" dt="2021-12-03T23:29:30.338" v="2598" actId="20577"/>
        <pc:sldMkLst>
          <pc:docMk/>
          <pc:sldMk cId="1665933204" sldId="282"/>
        </pc:sldMkLst>
        <pc:spChg chg="del mod">
          <ac:chgData name="Shraddha Kolte" userId="449294d28c3adce0" providerId="LiveId" clId="{55998781-3517-4465-BDCF-82E96F79EE88}" dt="2021-12-03T23:21:32.175" v="2161" actId="478"/>
          <ac:spMkLst>
            <pc:docMk/>
            <pc:sldMk cId="1665933204" sldId="282"/>
            <ac:spMk id="2" creationId="{E8D3D96C-C3CA-411E-80E3-8D8CFBA5DC8D}"/>
          </ac:spMkLst>
        </pc:spChg>
        <pc:spChg chg="mod">
          <ac:chgData name="Shraddha Kolte" userId="449294d28c3adce0" providerId="LiveId" clId="{55998781-3517-4465-BDCF-82E96F79EE88}" dt="2021-12-03T23:29:30.338" v="2598" actId="20577"/>
          <ac:spMkLst>
            <pc:docMk/>
            <pc:sldMk cId="1665933204" sldId="282"/>
            <ac:spMk id="3" creationId="{18823F81-B360-401E-B75F-AA80B552A909}"/>
          </ac:spMkLst>
        </pc:spChg>
        <pc:spChg chg="add del mod">
          <ac:chgData name="Shraddha Kolte" userId="449294d28c3adce0" providerId="LiveId" clId="{55998781-3517-4465-BDCF-82E96F79EE88}" dt="2021-12-03T23:21:34.447" v="2162" actId="478"/>
          <ac:spMkLst>
            <pc:docMk/>
            <pc:sldMk cId="1665933204" sldId="282"/>
            <ac:spMk id="5" creationId="{EC6434D7-003F-434E-B8FB-5B17B2EE37B0}"/>
          </ac:spMkLst>
        </pc:spChg>
        <pc:spChg chg="add del">
          <ac:chgData name="Shraddha Kolte" userId="449294d28c3adce0" providerId="LiveId" clId="{55998781-3517-4465-BDCF-82E96F79EE88}" dt="2021-12-03T22:59:38.213" v="1404" actId="26606"/>
          <ac:spMkLst>
            <pc:docMk/>
            <pc:sldMk cId="1665933204" sldId="282"/>
            <ac:spMk id="71" creationId="{C2E4E997-8672-4FFD-B8EC-9932A8E4714B}"/>
          </ac:spMkLst>
        </pc:spChg>
        <pc:spChg chg="add">
          <ac:chgData name="Shraddha Kolte" userId="449294d28c3adce0" providerId="LiveId" clId="{55998781-3517-4465-BDCF-82E96F79EE88}" dt="2021-12-03T22:59:38.213" v="1404" actId="26606"/>
          <ac:spMkLst>
            <pc:docMk/>
            <pc:sldMk cId="1665933204" sldId="282"/>
            <ac:spMk id="107" creationId="{C2E4E997-8672-4FFD-B8EC-9932A8E4714B}"/>
          </ac:spMkLst>
        </pc:spChg>
        <pc:grpChg chg="add del">
          <ac:chgData name="Shraddha Kolte" userId="449294d28c3adce0" providerId="LiveId" clId="{55998781-3517-4465-BDCF-82E96F79EE88}" dt="2021-12-03T22:59:38.213" v="1404" actId="26606"/>
          <ac:grpSpMkLst>
            <pc:docMk/>
            <pc:sldMk cId="1665933204" sldId="282"/>
            <ac:grpSpMk id="75" creationId="{453E4DEE-E996-40F8-8635-0FF43D7348F9}"/>
          </ac:grpSpMkLst>
        </pc:grpChg>
        <pc:grpChg chg="add">
          <ac:chgData name="Shraddha Kolte" userId="449294d28c3adce0" providerId="LiveId" clId="{55998781-3517-4465-BDCF-82E96F79EE88}" dt="2021-12-03T22:59:38.213" v="1404" actId="26606"/>
          <ac:grpSpMkLst>
            <pc:docMk/>
            <pc:sldMk cId="1665933204" sldId="282"/>
            <ac:grpSpMk id="111" creationId="{453E4DEE-E996-40F8-8635-0FF43D7348F9}"/>
          </ac:grpSpMkLst>
        </pc:grpChg>
        <pc:picChg chg="add mod">
          <ac:chgData name="Shraddha Kolte" userId="449294d28c3adce0" providerId="LiveId" clId="{55998781-3517-4465-BDCF-82E96F79EE88}" dt="2021-12-03T23:00:07.073" v="1412" actId="1076"/>
          <ac:picMkLst>
            <pc:docMk/>
            <pc:sldMk cId="1665933204" sldId="282"/>
            <ac:picMk id="35" creationId="{40FA40E1-12F7-4F13-87CB-CCFA2F633599}"/>
          </ac:picMkLst>
        </pc:picChg>
        <pc:picChg chg="add del">
          <ac:chgData name="Shraddha Kolte" userId="449294d28c3adce0" providerId="LiveId" clId="{55998781-3517-4465-BDCF-82E96F79EE88}" dt="2021-12-03T22:59:38.213" v="1404" actId="26606"/>
          <ac:picMkLst>
            <pc:docMk/>
            <pc:sldMk cId="1665933204" sldId="282"/>
            <ac:picMk id="73" creationId="{FE6BA9E6-1D9E-4D30-B528-D49FA1342E4E}"/>
          </ac:picMkLst>
        </pc:picChg>
        <pc:picChg chg="add">
          <ac:chgData name="Shraddha Kolte" userId="449294d28c3adce0" providerId="LiveId" clId="{55998781-3517-4465-BDCF-82E96F79EE88}" dt="2021-12-03T22:59:38.213" v="1404" actId="26606"/>
          <ac:picMkLst>
            <pc:docMk/>
            <pc:sldMk cId="1665933204" sldId="282"/>
            <ac:picMk id="109" creationId="{FE6BA9E6-1D9E-4D30-B528-D49FA1342E4E}"/>
          </ac:picMkLst>
        </pc:picChg>
        <pc:picChg chg="add del mod">
          <ac:chgData name="Shraddha Kolte" userId="449294d28c3adce0" providerId="LiveId" clId="{55998781-3517-4465-BDCF-82E96F79EE88}" dt="2021-12-03T22:59:33.826" v="1402" actId="478"/>
          <ac:picMkLst>
            <pc:docMk/>
            <pc:sldMk cId="1665933204" sldId="282"/>
            <ac:picMk id="2050" creationId="{6E0659C0-D147-4915-8598-3CC682E70EA5}"/>
          </ac:picMkLst>
        </pc:picChg>
      </pc:sldChg>
      <pc:sldChg chg="modSp new mod">
        <pc:chgData name="Shraddha Kolte" userId="449294d28c3adce0" providerId="LiveId" clId="{55998781-3517-4465-BDCF-82E96F79EE88}" dt="2021-12-04T00:20:08.141" v="3913" actId="20577"/>
        <pc:sldMkLst>
          <pc:docMk/>
          <pc:sldMk cId="877191656" sldId="283"/>
        </pc:sldMkLst>
        <pc:spChg chg="mod">
          <ac:chgData name="Shraddha Kolte" userId="449294d28c3adce0" providerId="LiveId" clId="{55998781-3517-4465-BDCF-82E96F79EE88}" dt="2021-12-03T23:42:56.805" v="2805" actId="207"/>
          <ac:spMkLst>
            <pc:docMk/>
            <pc:sldMk cId="877191656" sldId="283"/>
            <ac:spMk id="2" creationId="{A28237BF-64B3-45F7-8957-D8679747719D}"/>
          </ac:spMkLst>
        </pc:spChg>
        <pc:spChg chg="mod">
          <ac:chgData name="Shraddha Kolte" userId="449294d28c3adce0" providerId="LiveId" clId="{55998781-3517-4465-BDCF-82E96F79EE88}" dt="2021-12-04T00:20:08.141" v="3913" actId="20577"/>
          <ac:spMkLst>
            <pc:docMk/>
            <pc:sldMk cId="877191656" sldId="283"/>
            <ac:spMk id="3" creationId="{43FD2348-7B91-4B4B-BB1F-43C84A6538CD}"/>
          </ac:spMkLst>
        </pc:spChg>
      </pc:sldChg>
      <pc:sldChg chg="modSp new mod">
        <pc:chgData name="Shraddha Kolte" userId="449294d28c3adce0" providerId="LiveId" clId="{55998781-3517-4465-BDCF-82E96F79EE88}" dt="2021-12-04T00:48:07.442" v="4455" actId="20577"/>
        <pc:sldMkLst>
          <pc:docMk/>
          <pc:sldMk cId="1553705260" sldId="284"/>
        </pc:sldMkLst>
        <pc:spChg chg="mod">
          <ac:chgData name="Shraddha Kolte" userId="449294d28c3adce0" providerId="LiveId" clId="{55998781-3517-4465-BDCF-82E96F79EE88}" dt="2021-12-04T00:00:04.744" v="2992" actId="207"/>
          <ac:spMkLst>
            <pc:docMk/>
            <pc:sldMk cId="1553705260" sldId="284"/>
            <ac:spMk id="2" creationId="{EA7D144A-7A43-4594-83E8-C16BF06E8D2A}"/>
          </ac:spMkLst>
        </pc:spChg>
        <pc:spChg chg="mod">
          <ac:chgData name="Shraddha Kolte" userId="449294d28c3adce0" providerId="LiveId" clId="{55998781-3517-4465-BDCF-82E96F79EE88}" dt="2021-12-04T00:48:07.442" v="4455" actId="20577"/>
          <ac:spMkLst>
            <pc:docMk/>
            <pc:sldMk cId="1553705260" sldId="284"/>
            <ac:spMk id="3" creationId="{43DECE9D-C5E7-49E8-9D74-0ED57B99F841}"/>
          </ac:spMkLst>
        </pc:spChg>
      </pc:sldChg>
      <pc:sldChg chg="new del">
        <pc:chgData name="Shraddha Kolte" userId="449294d28c3adce0" providerId="LiveId" clId="{55998781-3517-4465-BDCF-82E96F79EE88}" dt="2021-12-03T23:06:56.091" v="1684" actId="47"/>
        <pc:sldMkLst>
          <pc:docMk/>
          <pc:sldMk cId="709573535" sldId="285"/>
        </pc:sldMkLst>
      </pc:sldChg>
      <pc:sldChg chg="new del">
        <pc:chgData name="Shraddha Kolte" userId="449294d28c3adce0" providerId="LiveId" clId="{55998781-3517-4465-BDCF-82E96F79EE88}" dt="2021-12-03T23:07:15.327" v="1686" actId="47"/>
        <pc:sldMkLst>
          <pc:docMk/>
          <pc:sldMk cId="904621354" sldId="285"/>
        </pc:sldMkLst>
      </pc:sldChg>
      <pc:sldChg chg="modSp new mod">
        <pc:chgData name="Shraddha Kolte" userId="449294d28c3adce0" providerId="LiveId" clId="{55998781-3517-4465-BDCF-82E96F79EE88}" dt="2021-12-03T23:08:23.133" v="1762" actId="1076"/>
        <pc:sldMkLst>
          <pc:docMk/>
          <pc:sldMk cId="3237950721" sldId="285"/>
        </pc:sldMkLst>
        <pc:spChg chg="mod">
          <ac:chgData name="Shraddha Kolte" userId="449294d28c3adce0" providerId="LiveId" clId="{55998781-3517-4465-BDCF-82E96F79EE88}" dt="2021-12-03T23:08:23.133" v="1762" actId="1076"/>
          <ac:spMkLst>
            <pc:docMk/>
            <pc:sldMk cId="3237950721" sldId="285"/>
            <ac:spMk id="2" creationId="{B26F7B1E-BDAC-485A-BF37-B3FC1A3BB867}"/>
          </ac:spMkLst>
        </pc:spChg>
        <pc:spChg chg="mod">
          <ac:chgData name="Shraddha Kolte" userId="449294d28c3adce0" providerId="LiveId" clId="{55998781-3517-4465-BDCF-82E96F79EE88}" dt="2021-12-03T23:08:17.828" v="1761" actId="14100"/>
          <ac:spMkLst>
            <pc:docMk/>
            <pc:sldMk cId="3237950721" sldId="285"/>
            <ac:spMk id="3" creationId="{4044A21D-ED25-43AD-9120-2F331D172F3A}"/>
          </ac:spMkLst>
        </pc:spChg>
      </pc:sldChg>
      <pc:sldChg chg="modSp new del mod">
        <pc:chgData name="Shraddha Kolte" userId="449294d28c3adce0" providerId="LiveId" clId="{55998781-3517-4465-BDCF-82E96F79EE88}" dt="2021-12-04T01:28:28.142" v="4774" actId="47"/>
        <pc:sldMkLst>
          <pc:docMk/>
          <pc:sldMk cId="1325923353" sldId="286"/>
        </pc:sldMkLst>
        <pc:spChg chg="mod">
          <ac:chgData name="Shraddha Kolte" userId="449294d28c3adce0" providerId="LiveId" clId="{55998781-3517-4465-BDCF-82E96F79EE88}" dt="2021-12-04T00:48:29.815" v="4469" actId="1076"/>
          <ac:spMkLst>
            <pc:docMk/>
            <pc:sldMk cId="1325923353" sldId="286"/>
            <ac:spMk id="2" creationId="{12F41B6C-2912-410F-ACBA-BBC956CE9E35}"/>
          </ac:spMkLst>
        </pc:spChg>
      </pc:sldChg>
      <pc:sldChg chg="modSp new mod">
        <pc:chgData name="Shraddha Kolte" userId="449294d28c3adce0" providerId="LiveId" clId="{55998781-3517-4465-BDCF-82E96F79EE88}" dt="2021-12-04T00:50:22.218" v="4565" actId="1076"/>
        <pc:sldMkLst>
          <pc:docMk/>
          <pc:sldMk cId="3646259951" sldId="287"/>
        </pc:sldMkLst>
        <pc:spChg chg="mod">
          <ac:chgData name="Shraddha Kolte" userId="449294d28c3adce0" providerId="LiveId" clId="{55998781-3517-4465-BDCF-82E96F79EE88}" dt="2021-12-04T00:50:19.006" v="4564" actId="1076"/>
          <ac:spMkLst>
            <pc:docMk/>
            <pc:sldMk cId="3646259951" sldId="287"/>
            <ac:spMk id="2" creationId="{1F57B3C0-F1A6-4D06-9783-AAAB8C9326C0}"/>
          </ac:spMkLst>
        </pc:spChg>
        <pc:spChg chg="mod">
          <ac:chgData name="Shraddha Kolte" userId="449294d28c3adce0" providerId="LiveId" clId="{55998781-3517-4465-BDCF-82E96F79EE88}" dt="2021-12-04T00:50:22.218" v="4565" actId="1076"/>
          <ac:spMkLst>
            <pc:docMk/>
            <pc:sldMk cId="3646259951" sldId="287"/>
            <ac:spMk id="3" creationId="{CBEE7E56-C760-45ED-B703-0A9760242748}"/>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12/3/2021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12/3/2021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asdcode.de/2021/01/it-salary-survey-december-2020.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dhruvinraval/The-Ace-Of-Data/blob/main/DAB103-Project-The%20Ace-of-Data.ipynb"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Ace of Data</a:t>
            </a:r>
          </a:p>
        </p:txBody>
      </p:sp>
      <p:sp>
        <p:nvSpPr>
          <p:cNvPr id="3" name="Subtitle 2"/>
          <p:cNvSpPr>
            <a:spLocks noGrp="1"/>
          </p:cNvSpPr>
          <p:nvPr>
            <p:ph type="subTitle" idx="1"/>
          </p:nvPr>
        </p:nvSpPr>
        <p:spPr/>
        <p:txBody>
          <a:bodyPr/>
          <a:lstStyle/>
          <a:p>
            <a:r>
              <a:rPr lang="en-US" dirty="0">
                <a:solidFill>
                  <a:schemeClr val="bg1"/>
                </a:solidFill>
              </a:rPr>
              <a:t>DAB103 - Analytics Tools &amp; Decision Making</a:t>
            </a:r>
          </a:p>
          <a:p>
            <a:r>
              <a:rPr lang="en-US" dirty="0">
                <a:solidFill>
                  <a:schemeClr val="bg1"/>
                </a:solidFill>
              </a:rPr>
              <a:t>Section - 004</a:t>
            </a:r>
          </a:p>
        </p:txBody>
      </p:sp>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75000"/>
                  </a:schemeClr>
                </a:solidFill>
              </a:rPr>
              <a:t>how was the data collected ?</a:t>
            </a:r>
            <a:endParaRPr lang="en-IN" dirty="0">
              <a:solidFill>
                <a:schemeClr val="bg2">
                  <a:lumMod val="75000"/>
                </a:schemeClr>
              </a:solidFill>
            </a:endParaRPr>
          </a:p>
        </p:txBody>
      </p:sp>
      <p:sp>
        <p:nvSpPr>
          <p:cNvPr id="3" name="Content Placeholder 2"/>
          <p:cNvSpPr>
            <a:spLocks noGrp="1"/>
          </p:cNvSpPr>
          <p:nvPr>
            <p:ph idx="1"/>
          </p:nvPr>
        </p:nvSpPr>
        <p:spPr/>
        <p:txBody>
          <a:bodyPr>
            <a:normAutofit fontScale="92500"/>
          </a:bodyPr>
          <a:lstStyle/>
          <a:p>
            <a:r>
              <a:rPr lang="en-US" dirty="0"/>
              <a:t>An anonymous survey has been conducted annually since 2015 among European IT specialists with stronger focus on Germany. This year many  respondents volunteered to participate in survey The data has been made publicly available by the authors.</a:t>
            </a:r>
          </a:p>
          <a:p>
            <a:pPr fontAlgn="base"/>
            <a:r>
              <a:rPr lang="en-US" dirty="0"/>
              <a:t>The dataset contains rich information about the salary patterns among the IT professionals in the EU region and offers some great insights.</a:t>
            </a:r>
          </a:p>
          <a:p>
            <a:pPr fontAlgn="base"/>
            <a:r>
              <a:rPr lang="en-US" dirty="0"/>
              <a:t>An accompanying article - </a:t>
            </a:r>
            <a:r>
              <a:rPr lang="en-US" dirty="0">
                <a:hlinkClick r:id="rId2"/>
              </a:rPr>
              <a:t>IT Salary Survey December 2020</a:t>
            </a:r>
            <a:r>
              <a:rPr lang="en-US" dirty="0"/>
              <a:t> has also been published which goes deeper into the findings.</a:t>
            </a:r>
          </a:p>
          <a:p>
            <a:endParaRPr lang="en-IN" dirty="0"/>
          </a:p>
        </p:txBody>
      </p:sp>
    </p:spTree>
    <p:extLst>
      <p:ext uri="{BB962C8B-B14F-4D97-AF65-F5344CB8AC3E}">
        <p14:creationId xmlns:p14="http://schemas.microsoft.com/office/powerpoint/2010/main" val="4118668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259" y="349623"/>
            <a:ext cx="10315481" cy="1406806"/>
          </a:xfrm>
        </p:spPr>
        <p:txBody>
          <a:bodyPr>
            <a:normAutofit/>
          </a:bodyPr>
          <a:lstStyle/>
          <a:p>
            <a:r>
              <a:rPr lang="en-US" sz="3500" dirty="0">
                <a:solidFill>
                  <a:schemeClr val="bg2">
                    <a:lumMod val="75000"/>
                  </a:schemeClr>
                </a:solidFill>
              </a:rPr>
              <a:t>data that is highly correlated with each other</a:t>
            </a:r>
            <a:endParaRPr lang="en-IN" sz="3500" dirty="0">
              <a:solidFill>
                <a:schemeClr val="bg2">
                  <a:lumMod val="75000"/>
                </a:schemeClr>
              </a:solidFill>
            </a:endParaRPr>
          </a:p>
        </p:txBody>
      </p:sp>
      <p:pic>
        <p:nvPicPr>
          <p:cNvPr id="6" name="Picture 5"/>
          <p:cNvPicPr>
            <a:picLocks noChangeAspect="1"/>
          </p:cNvPicPr>
          <p:nvPr/>
        </p:nvPicPr>
        <p:blipFill>
          <a:blip r:embed="rId2"/>
          <a:stretch>
            <a:fillRect/>
          </a:stretch>
        </p:blipFill>
        <p:spPr>
          <a:xfrm>
            <a:off x="848612" y="1555069"/>
            <a:ext cx="10315481" cy="4765049"/>
          </a:xfrm>
          <a:prstGeom prst="rect">
            <a:avLst/>
          </a:prstGeom>
        </p:spPr>
      </p:pic>
    </p:spTree>
    <p:extLst>
      <p:ext uri="{BB962C8B-B14F-4D97-AF65-F5344CB8AC3E}">
        <p14:creationId xmlns:p14="http://schemas.microsoft.com/office/powerpoint/2010/main" val="3862084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205005"/>
            <a:ext cx="9905998" cy="1478570"/>
          </a:xfrm>
        </p:spPr>
        <p:txBody>
          <a:bodyPr/>
          <a:lstStyle/>
          <a:p>
            <a:r>
              <a:rPr lang="en-IN" dirty="0">
                <a:solidFill>
                  <a:schemeClr val="bg2">
                    <a:lumMod val="75000"/>
                  </a:schemeClr>
                </a:solidFill>
              </a:rPr>
              <a:t>preliminary visualizations</a:t>
            </a:r>
          </a:p>
        </p:txBody>
      </p:sp>
      <p:pic>
        <p:nvPicPr>
          <p:cNvPr id="3" name="Picture 2">
            <a:extLst>
              <a:ext uri="{FF2B5EF4-FFF2-40B4-BE49-F238E27FC236}">
                <a16:creationId xmlns:a16="http://schemas.microsoft.com/office/drawing/2014/main" id="{58635AAF-BF9A-4B23-8607-8A0F5766D586}"/>
              </a:ext>
            </a:extLst>
          </p:cNvPr>
          <p:cNvPicPr>
            <a:picLocks noChangeAspect="1"/>
          </p:cNvPicPr>
          <p:nvPr/>
        </p:nvPicPr>
        <p:blipFill>
          <a:blip r:embed="rId2"/>
          <a:stretch>
            <a:fillRect/>
          </a:stretch>
        </p:blipFill>
        <p:spPr>
          <a:xfrm>
            <a:off x="1296241" y="1556776"/>
            <a:ext cx="8505825" cy="4676775"/>
          </a:xfrm>
          <a:prstGeom prst="rect">
            <a:avLst/>
          </a:prstGeom>
        </p:spPr>
      </p:pic>
    </p:spTree>
    <p:extLst>
      <p:ext uri="{BB962C8B-B14F-4D97-AF65-F5344CB8AC3E}">
        <p14:creationId xmlns:p14="http://schemas.microsoft.com/office/powerpoint/2010/main" val="1918809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80780" y="494678"/>
            <a:ext cx="5049837" cy="3749332"/>
          </a:xfrm>
          <a:prstGeom prst="rect">
            <a:avLst/>
          </a:prstGeom>
        </p:spPr>
      </p:pic>
      <p:pic>
        <p:nvPicPr>
          <p:cNvPr id="4" name="Picture 3">
            <a:extLst>
              <a:ext uri="{FF2B5EF4-FFF2-40B4-BE49-F238E27FC236}">
                <a16:creationId xmlns:a16="http://schemas.microsoft.com/office/drawing/2014/main" id="{58E6AC86-32B9-4432-8434-9F7085B67FCC}"/>
              </a:ext>
            </a:extLst>
          </p:cNvPr>
          <p:cNvPicPr>
            <a:picLocks noChangeAspect="1"/>
          </p:cNvPicPr>
          <p:nvPr/>
        </p:nvPicPr>
        <p:blipFill>
          <a:blip r:embed="rId3"/>
          <a:stretch>
            <a:fillRect/>
          </a:stretch>
        </p:blipFill>
        <p:spPr>
          <a:xfrm>
            <a:off x="6781749" y="1977888"/>
            <a:ext cx="4230808" cy="4277940"/>
          </a:xfrm>
          <a:prstGeom prst="rect">
            <a:avLst/>
          </a:prstGeom>
        </p:spPr>
      </p:pic>
    </p:spTree>
    <p:extLst>
      <p:ext uri="{BB962C8B-B14F-4D97-AF65-F5344CB8AC3E}">
        <p14:creationId xmlns:p14="http://schemas.microsoft.com/office/powerpoint/2010/main" val="3530598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66730" y="130027"/>
            <a:ext cx="7625133" cy="6597946"/>
          </a:xfrm>
          <a:prstGeom prst="rect">
            <a:avLst/>
          </a:prstGeom>
        </p:spPr>
      </p:pic>
    </p:spTree>
    <p:extLst>
      <p:ext uri="{BB962C8B-B14F-4D97-AF65-F5344CB8AC3E}">
        <p14:creationId xmlns:p14="http://schemas.microsoft.com/office/powerpoint/2010/main" val="3563505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60531" y="1177943"/>
            <a:ext cx="7870937" cy="4502114"/>
          </a:xfrm>
          <a:prstGeom prst="rect">
            <a:avLst/>
          </a:prstGeom>
        </p:spPr>
      </p:pic>
    </p:spTree>
    <p:extLst>
      <p:ext uri="{BB962C8B-B14F-4D97-AF65-F5344CB8AC3E}">
        <p14:creationId xmlns:p14="http://schemas.microsoft.com/office/powerpoint/2010/main" val="2107459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329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A622E-754B-467A-92FC-2711E1006865}"/>
              </a:ext>
            </a:extLst>
          </p:cNvPr>
          <p:cNvSpPr>
            <a:spLocks noGrp="1"/>
          </p:cNvSpPr>
          <p:nvPr>
            <p:ph type="title"/>
          </p:nvPr>
        </p:nvSpPr>
        <p:spPr/>
        <p:txBody>
          <a:bodyPr/>
          <a:lstStyle/>
          <a:p>
            <a:r>
              <a:rPr lang="en-US" dirty="0">
                <a:solidFill>
                  <a:schemeClr val="bg2">
                    <a:lumMod val="75000"/>
                  </a:schemeClr>
                </a:solidFill>
              </a:rPr>
              <a:t>Data Transformation &amp; Cleaning</a:t>
            </a:r>
            <a:endParaRPr lang="en-IN" dirty="0">
              <a:solidFill>
                <a:schemeClr val="bg2">
                  <a:lumMod val="75000"/>
                </a:schemeClr>
              </a:solidFill>
            </a:endParaRPr>
          </a:p>
        </p:txBody>
      </p:sp>
      <p:sp>
        <p:nvSpPr>
          <p:cNvPr id="3" name="Content Placeholder 2">
            <a:extLst>
              <a:ext uri="{FF2B5EF4-FFF2-40B4-BE49-F238E27FC236}">
                <a16:creationId xmlns:a16="http://schemas.microsoft.com/office/drawing/2014/main" id="{397FA041-9A2C-4E33-B1A0-D09E63C9BAB7}"/>
              </a:ext>
            </a:extLst>
          </p:cNvPr>
          <p:cNvSpPr>
            <a:spLocks noGrp="1"/>
          </p:cNvSpPr>
          <p:nvPr>
            <p:ph idx="1"/>
          </p:nvPr>
        </p:nvSpPr>
        <p:spPr>
          <a:xfrm>
            <a:off x="1141412" y="1894114"/>
            <a:ext cx="10036661" cy="4345368"/>
          </a:xfrm>
        </p:spPr>
        <p:txBody>
          <a:bodyPr>
            <a:normAutofit fontScale="92500" lnSpcReduction="10000"/>
          </a:bodyPr>
          <a:lstStyle/>
          <a:p>
            <a:r>
              <a:rPr lang="en-US" dirty="0"/>
              <a:t>The dataset was not clean with regards to Null values, extra spaces, special characters and incorrect data types.</a:t>
            </a:r>
          </a:p>
          <a:p>
            <a:r>
              <a:rPr lang="en-US" dirty="0"/>
              <a:t>Cleaning up euro sign, convert data type of “</a:t>
            </a:r>
            <a:r>
              <a:rPr lang="en-US" dirty="0" err="1"/>
              <a:t>yearly_brutto_salary</a:t>
            </a:r>
            <a:r>
              <a:rPr lang="en-US" dirty="0"/>
              <a:t>”, “annual_brutto_salary”,”</a:t>
            </a:r>
            <a:r>
              <a:rPr lang="en-US" dirty="0" err="1"/>
              <a:t>total_years_of_experience</a:t>
            </a:r>
            <a:r>
              <a:rPr lang="en-US" dirty="0"/>
              <a:t>” and “</a:t>
            </a:r>
            <a:r>
              <a:rPr lang="en-US" dirty="0" err="1"/>
              <a:t>years_of_experience_in_Germany</a:t>
            </a:r>
            <a:r>
              <a:rPr lang="en-US" dirty="0"/>
              <a:t>” from object to float using replace.</a:t>
            </a:r>
          </a:p>
          <a:p>
            <a:r>
              <a:rPr lang="en-US" dirty="0"/>
              <a:t>Cleaning up "euro sign (€)","comma (,)" and " </a:t>
            </a:r>
            <a:r>
              <a:rPr lang="en-US" dirty="0" err="1"/>
              <a:t>bvg</a:t>
            </a:r>
            <a:r>
              <a:rPr lang="en-US" dirty="0"/>
              <a:t> only " to convert data type of "</a:t>
            </a:r>
            <a:r>
              <a:rPr lang="en-US" dirty="0" err="1"/>
              <a:t>bonus+stocks</a:t>
            </a:r>
            <a:r>
              <a:rPr lang="en-US" dirty="0"/>
              <a:t>" from object to float for better understanding.</a:t>
            </a:r>
          </a:p>
          <a:p>
            <a:r>
              <a:rPr lang="en-US" dirty="0"/>
              <a:t>The column "bonus + stocks" are numeric values and one of the columns having " </a:t>
            </a:r>
            <a:r>
              <a:rPr lang="en-US" dirty="0" err="1"/>
              <a:t>bvg</a:t>
            </a:r>
            <a:r>
              <a:rPr lang="en-US" dirty="0"/>
              <a:t> only " was difficult to identify and work with, so we removed it, as it had no impact on the analysis.</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3309378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7B1E-BDAC-485A-BF37-B3FC1A3BB867}"/>
              </a:ext>
            </a:extLst>
          </p:cNvPr>
          <p:cNvSpPr>
            <a:spLocks noGrp="1"/>
          </p:cNvSpPr>
          <p:nvPr>
            <p:ph type="title"/>
          </p:nvPr>
        </p:nvSpPr>
        <p:spPr>
          <a:xfrm>
            <a:off x="1141412" y="2158069"/>
            <a:ext cx="9905998" cy="1478570"/>
          </a:xfrm>
        </p:spPr>
        <p:txBody>
          <a:bodyPr/>
          <a:lstStyle/>
          <a:p>
            <a:r>
              <a:rPr lang="en-IN" dirty="0">
                <a:solidFill>
                  <a:schemeClr val="bg2">
                    <a:lumMod val="75000"/>
                  </a:schemeClr>
                </a:solidFill>
              </a:rPr>
              <a:t>Data ANALYSIS:</a:t>
            </a:r>
          </a:p>
        </p:txBody>
      </p:sp>
      <p:sp>
        <p:nvSpPr>
          <p:cNvPr id="3" name="Content Placeholder 2">
            <a:extLst>
              <a:ext uri="{FF2B5EF4-FFF2-40B4-BE49-F238E27FC236}">
                <a16:creationId xmlns:a16="http://schemas.microsoft.com/office/drawing/2014/main" id="{4044A21D-ED25-43AD-9120-2F331D172F3A}"/>
              </a:ext>
            </a:extLst>
          </p:cNvPr>
          <p:cNvSpPr>
            <a:spLocks noGrp="1"/>
          </p:cNvSpPr>
          <p:nvPr>
            <p:ph idx="1"/>
          </p:nvPr>
        </p:nvSpPr>
        <p:spPr>
          <a:xfrm>
            <a:off x="1141412" y="3508309"/>
            <a:ext cx="9905999" cy="2282891"/>
          </a:xfrm>
        </p:spPr>
        <p:txBody>
          <a:bodyPr/>
          <a:lstStyle/>
          <a:p>
            <a:pPr marL="0" indent="0">
              <a:buNone/>
            </a:pPr>
            <a:r>
              <a:rPr lang="en-IN" dirty="0"/>
              <a:t>ANSWER TO INDIVIDUAL ANALYSIS QUESTIONS</a:t>
            </a:r>
          </a:p>
        </p:txBody>
      </p:sp>
    </p:spTree>
    <p:extLst>
      <p:ext uri="{BB962C8B-B14F-4D97-AF65-F5344CB8AC3E}">
        <p14:creationId xmlns:p14="http://schemas.microsoft.com/office/powerpoint/2010/main" val="3237950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3" name="Content Placeholder 2">
            <a:extLst>
              <a:ext uri="{FF2B5EF4-FFF2-40B4-BE49-F238E27FC236}">
                <a16:creationId xmlns:a16="http://schemas.microsoft.com/office/drawing/2014/main" id="{BC09129D-8A4A-4CE8-8A03-F514803CBBB9}"/>
              </a:ext>
            </a:extLst>
          </p:cNvPr>
          <p:cNvSpPr>
            <a:spLocks noGrp="1"/>
          </p:cNvSpPr>
          <p:nvPr>
            <p:ph idx="1"/>
          </p:nvPr>
        </p:nvSpPr>
        <p:spPr>
          <a:xfrm>
            <a:off x="958850" y="912813"/>
            <a:ext cx="4459287" cy="5114623"/>
          </a:xfrm>
        </p:spPr>
        <p:txBody>
          <a:bodyPr>
            <a:normAutofit/>
          </a:bodyPr>
          <a:lstStyle/>
          <a:p>
            <a:pPr marL="0" indent="0">
              <a:buNone/>
            </a:pPr>
            <a:r>
              <a:rPr lang="en-US" sz="2000" cap="all" dirty="0">
                <a:solidFill>
                  <a:schemeClr val="bg2">
                    <a:lumMod val="75000"/>
                  </a:schemeClr>
                </a:solidFill>
                <a:latin typeface="+mj-lt"/>
                <a:ea typeface="+mj-ea"/>
                <a:cs typeface="+mj-cs"/>
              </a:rPr>
              <a:t>How much experience does an employee have with their respective seniority level?</a:t>
            </a:r>
          </a:p>
          <a:p>
            <a:pPr marL="0" indent="0">
              <a:buNone/>
            </a:pPr>
            <a:endParaRPr lang="en-US" sz="2000" cap="all" dirty="0">
              <a:latin typeface="+mj-lt"/>
              <a:ea typeface="+mj-ea"/>
              <a:cs typeface="+mj-cs"/>
            </a:endParaRPr>
          </a:p>
          <a:p>
            <a:pPr marL="0" indent="0">
              <a:buNone/>
            </a:pPr>
            <a:r>
              <a:rPr lang="en-US" sz="2000" dirty="0"/>
              <a:t>ANSWER: The employees with more total years of experience are at C-level seniority, following with Principal, Head and Lead. The least experienced are the Students and Juniors.</a:t>
            </a:r>
            <a:br>
              <a:rPr lang="en-US" sz="2000" dirty="0"/>
            </a:br>
            <a:endParaRPr lang="en-IN" sz="2000" dirty="0"/>
          </a:p>
        </p:txBody>
      </p:sp>
      <p:grpSp>
        <p:nvGrpSpPr>
          <p:cNvPr id="17" name="Group 1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4" name="Picture 3">
            <a:extLst>
              <a:ext uri="{FF2B5EF4-FFF2-40B4-BE49-F238E27FC236}">
                <a16:creationId xmlns:a16="http://schemas.microsoft.com/office/drawing/2014/main" id="{EBCC0C90-8A2A-4E56-A359-79DDE194286B}"/>
              </a:ext>
            </a:extLst>
          </p:cNvPr>
          <p:cNvPicPr>
            <a:picLocks noChangeAspect="1"/>
          </p:cNvPicPr>
          <p:nvPr/>
        </p:nvPicPr>
        <p:blipFill>
          <a:blip r:embed="rId4"/>
          <a:stretch>
            <a:fillRect/>
          </a:stretch>
        </p:blipFill>
        <p:spPr>
          <a:xfrm>
            <a:off x="5741008" y="903288"/>
            <a:ext cx="6026922" cy="4860926"/>
          </a:xfrm>
          <a:prstGeom prst="rect">
            <a:avLst/>
          </a:prstGeom>
        </p:spPr>
      </p:pic>
    </p:spTree>
    <p:extLst>
      <p:ext uri="{BB962C8B-B14F-4D97-AF65-F5344CB8AC3E}">
        <p14:creationId xmlns:p14="http://schemas.microsoft.com/office/powerpoint/2010/main" val="2609994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F4D1-B9A4-48D8-9852-C4B7E80F8CA2}"/>
              </a:ext>
            </a:extLst>
          </p:cNvPr>
          <p:cNvSpPr>
            <a:spLocks noGrp="1"/>
          </p:cNvSpPr>
          <p:nvPr>
            <p:ph type="title"/>
          </p:nvPr>
        </p:nvSpPr>
        <p:spPr>
          <a:xfrm>
            <a:off x="4386072" y="0"/>
            <a:ext cx="3572255" cy="1156930"/>
          </a:xfrm>
        </p:spPr>
        <p:txBody>
          <a:bodyPr/>
          <a:lstStyle/>
          <a:p>
            <a:r>
              <a:rPr lang="en-IN" dirty="0">
                <a:solidFill>
                  <a:schemeClr val="bg2">
                    <a:lumMod val="75000"/>
                  </a:schemeClr>
                </a:solidFill>
              </a:rPr>
              <a:t>Group Members</a:t>
            </a:r>
          </a:p>
        </p:txBody>
      </p:sp>
      <p:pic>
        <p:nvPicPr>
          <p:cNvPr id="4" name="Picture 3">
            <a:extLst>
              <a:ext uri="{FF2B5EF4-FFF2-40B4-BE49-F238E27FC236}">
                <a16:creationId xmlns:a16="http://schemas.microsoft.com/office/drawing/2014/main" id="{EF110C7B-0B1E-4B61-B9E5-8EDF33453C6F}"/>
              </a:ext>
            </a:extLst>
          </p:cNvPr>
          <p:cNvPicPr>
            <a:picLocks noChangeAspect="1"/>
          </p:cNvPicPr>
          <p:nvPr/>
        </p:nvPicPr>
        <p:blipFill>
          <a:blip r:embed="rId2"/>
          <a:stretch>
            <a:fillRect/>
          </a:stretch>
        </p:blipFill>
        <p:spPr>
          <a:xfrm>
            <a:off x="4885081" y="1152067"/>
            <a:ext cx="2574236" cy="1716157"/>
          </a:xfrm>
          <a:prstGeom prst="rect">
            <a:avLst/>
          </a:prstGeom>
        </p:spPr>
      </p:pic>
      <p:pic>
        <p:nvPicPr>
          <p:cNvPr id="5" name="Picture 4">
            <a:extLst>
              <a:ext uri="{FF2B5EF4-FFF2-40B4-BE49-F238E27FC236}">
                <a16:creationId xmlns:a16="http://schemas.microsoft.com/office/drawing/2014/main" id="{20FD687A-A1DA-45A5-83E4-33593167EC1C}"/>
              </a:ext>
            </a:extLst>
          </p:cNvPr>
          <p:cNvPicPr>
            <a:picLocks noChangeAspect="1"/>
          </p:cNvPicPr>
          <p:nvPr/>
        </p:nvPicPr>
        <p:blipFill>
          <a:blip r:embed="rId3"/>
          <a:stretch>
            <a:fillRect/>
          </a:stretch>
        </p:blipFill>
        <p:spPr>
          <a:xfrm>
            <a:off x="1487199" y="1137052"/>
            <a:ext cx="1861790" cy="2063348"/>
          </a:xfrm>
          <a:prstGeom prst="rect">
            <a:avLst/>
          </a:prstGeom>
        </p:spPr>
      </p:pic>
      <p:sp>
        <p:nvSpPr>
          <p:cNvPr id="9" name="TextBox 8">
            <a:extLst>
              <a:ext uri="{FF2B5EF4-FFF2-40B4-BE49-F238E27FC236}">
                <a16:creationId xmlns:a16="http://schemas.microsoft.com/office/drawing/2014/main" id="{210FF107-AB32-4D6B-A1F1-386BA0FBF301}"/>
              </a:ext>
            </a:extLst>
          </p:cNvPr>
          <p:cNvSpPr txBox="1"/>
          <p:nvPr/>
        </p:nvSpPr>
        <p:spPr>
          <a:xfrm>
            <a:off x="1387254" y="3200400"/>
            <a:ext cx="2284708" cy="430887"/>
          </a:xfrm>
          <a:prstGeom prst="rect">
            <a:avLst/>
          </a:prstGeom>
          <a:noFill/>
        </p:spPr>
        <p:txBody>
          <a:bodyPr wrap="square" rtlCol="0">
            <a:spAutoFit/>
          </a:bodyPr>
          <a:lstStyle/>
          <a:p>
            <a:r>
              <a:rPr lang="en-IN" sz="2200" dirty="0" err="1"/>
              <a:t>Apurv</a:t>
            </a:r>
            <a:r>
              <a:rPr lang="en-IN" sz="2200" dirty="0"/>
              <a:t> </a:t>
            </a:r>
            <a:r>
              <a:rPr lang="en-IN" sz="2200" dirty="0" err="1"/>
              <a:t>Sathwara</a:t>
            </a:r>
            <a:endParaRPr lang="en-IN" sz="2200" dirty="0"/>
          </a:p>
        </p:txBody>
      </p:sp>
      <p:sp>
        <p:nvSpPr>
          <p:cNvPr id="10" name="TextBox 9">
            <a:extLst>
              <a:ext uri="{FF2B5EF4-FFF2-40B4-BE49-F238E27FC236}">
                <a16:creationId xmlns:a16="http://schemas.microsoft.com/office/drawing/2014/main" id="{E4774B2D-6E9C-412F-BCC0-73A35F44890A}"/>
              </a:ext>
            </a:extLst>
          </p:cNvPr>
          <p:cNvSpPr txBox="1"/>
          <p:nvPr/>
        </p:nvSpPr>
        <p:spPr>
          <a:xfrm>
            <a:off x="4824720" y="2868224"/>
            <a:ext cx="2284708" cy="430887"/>
          </a:xfrm>
          <a:prstGeom prst="rect">
            <a:avLst/>
          </a:prstGeom>
          <a:noFill/>
        </p:spPr>
        <p:txBody>
          <a:bodyPr wrap="square" rtlCol="0">
            <a:spAutoFit/>
          </a:bodyPr>
          <a:lstStyle/>
          <a:p>
            <a:r>
              <a:rPr lang="en-IN" sz="2200" dirty="0"/>
              <a:t>Bhakti Bhatt</a:t>
            </a:r>
          </a:p>
        </p:txBody>
      </p:sp>
      <p:sp>
        <p:nvSpPr>
          <p:cNvPr id="11" name="TextBox 10">
            <a:extLst>
              <a:ext uri="{FF2B5EF4-FFF2-40B4-BE49-F238E27FC236}">
                <a16:creationId xmlns:a16="http://schemas.microsoft.com/office/drawing/2014/main" id="{F9B72BB4-FACD-49BC-B583-FEB214F4DC7B}"/>
              </a:ext>
            </a:extLst>
          </p:cNvPr>
          <p:cNvSpPr txBox="1"/>
          <p:nvPr/>
        </p:nvSpPr>
        <p:spPr>
          <a:xfrm>
            <a:off x="8104554" y="5770733"/>
            <a:ext cx="2284708" cy="430887"/>
          </a:xfrm>
          <a:prstGeom prst="rect">
            <a:avLst/>
          </a:prstGeom>
          <a:noFill/>
        </p:spPr>
        <p:txBody>
          <a:bodyPr wrap="square" rtlCol="0">
            <a:spAutoFit/>
          </a:bodyPr>
          <a:lstStyle/>
          <a:p>
            <a:r>
              <a:rPr lang="en-IN" sz="2200" dirty="0"/>
              <a:t>Shraddha Kolte</a:t>
            </a:r>
          </a:p>
        </p:txBody>
      </p:sp>
      <p:pic>
        <p:nvPicPr>
          <p:cNvPr id="12" name="Picture 11">
            <a:extLst>
              <a:ext uri="{FF2B5EF4-FFF2-40B4-BE49-F238E27FC236}">
                <a16:creationId xmlns:a16="http://schemas.microsoft.com/office/drawing/2014/main" id="{54ED78F2-54F5-4024-AF90-6ADEC43722BA}"/>
              </a:ext>
            </a:extLst>
          </p:cNvPr>
          <p:cNvPicPr>
            <a:picLocks noChangeAspect="1"/>
          </p:cNvPicPr>
          <p:nvPr/>
        </p:nvPicPr>
        <p:blipFill rotWithShape="1">
          <a:blip r:embed="rId4"/>
          <a:srcRect l="27474" t="17404" r="35047" b="40777"/>
          <a:stretch/>
        </p:blipFill>
        <p:spPr>
          <a:xfrm>
            <a:off x="8545236" y="1182449"/>
            <a:ext cx="1954347" cy="2063348"/>
          </a:xfrm>
          <a:prstGeom prst="rect">
            <a:avLst/>
          </a:prstGeom>
        </p:spPr>
      </p:pic>
      <p:sp>
        <p:nvSpPr>
          <p:cNvPr id="13" name="TextBox 12">
            <a:extLst>
              <a:ext uri="{FF2B5EF4-FFF2-40B4-BE49-F238E27FC236}">
                <a16:creationId xmlns:a16="http://schemas.microsoft.com/office/drawing/2014/main" id="{B73AC44C-0CB6-41CF-8CF3-FDFF7772C2D4}"/>
              </a:ext>
            </a:extLst>
          </p:cNvPr>
          <p:cNvSpPr txBox="1"/>
          <p:nvPr/>
        </p:nvSpPr>
        <p:spPr>
          <a:xfrm>
            <a:off x="8545236" y="3225355"/>
            <a:ext cx="2284708" cy="430887"/>
          </a:xfrm>
          <a:prstGeom prst="rect">
            <a:avLst/>
          </a:prstGeom>
          <a:noFill/>
        </p:spPr>
        <p:txBody>
          <a:bodyPr wrap="square" rtlCol="0">
            <a:spAutoFit/>
          </a:bodyPr>
          <a:lstStyle/>
          <a:p>
            <a:r>
              <a:rPr lang="en-IN" sz="2200" dirty="0" err="1"/>
              <a:t>Dhruvin</a:t>
            </a:r>
            <a:r>
              <a:rPr lang="en-IN" sz="2200" dirty="0"/>
              <a:t> </a:t>
            </a:r>
            <a:r>
              <a:rPr lang="en-IN" sz="2200" dirty="0" err="1"/>
              <a:t>Raval</a:t>
            </a:r>
            <a:endParaRPr lang="en-IN" sz="2200" dirty="0"/>
          </a:p>
        </p:txBody>
      </p:sp>
      <p:pic>
        <p:nvPicPr>
          <p:cNvPr id="14" name="Picture 13">
            <a:extLst>
              <a:ext uri="{FF2B5EF4-FFF2-40B4-BE49-F238E27FC236}">
                <a16:creationId xmlns:a16="http://schemas.microsoft.com/office/drawing/2014/main" id="{5FF3E2BA-2336-4552-9EAF-D5F457EB3062}"/>
              </a:ext>
            </a:extLst>
          </p:cNvPr>
          <p:cNvPicPr>
            <a:picLocks noChangeAspect="1"/>
          </p:cNvPicPr>
          <p:nvPr/>
        </p:nvPicPr>
        <p:blipFill>
          <a:blip r:embed="rId5"/>
          <a:stretch>
            <a:fillRect/>
          </a:stretch>
        </p:blipFill>
        <p:spPr>
          <a:xfrm>
            <a:off x="3993502" y="3908379"/>
            <a:ext cx="1691681" cy="2211056"/>
          </a:xfrm>
          <a:prstGeom prst="rect">
            <a:avLst/>
          </a:prstGeom>
        </p:spPr>
      </p:pic>
      <p:sp>
        <p:nvSpPr>
          <p:cNvPr id="19" name="TextBox 18">
            <a:extLst>
              <a:ext uri="{FF2B5EF4-FFF2-40B4-BE49-F238E27FC236}">
                <a16:creationId xmlns:a16="http://schemas.microsoft.com/office/drawing/2014/main" id="{DF778A04-7C4A-4BFC-BAC4-B985BF43712F}"/>
              </a:ext>
            </a:extLst>
          </p:cNvPr>
          <p:cNvSpPr txBox="1"/>
          <p:nvPr/>
        </p:nvSpPr>
        <p:spPr>
          <a:xfrm>
            <a:off x="2540876" y="5820750"/>
            <a:ext cx="2003744" cy="369332"/>
          </a:xfrm>
          <a:prstGeom prst="rect">
            <a:avLst/>
          </a:prstGeom>
          <a:noFill/>
        </p:spPr>
        <p:txBody>
          <a:bodyPr wrap="square" rtlCol="0">
            <a:spAutoFit/>
          </a:bodyPr>
          <a:lstStyle/>
          <a:p>
            <a:r>
              <a:rPr lang="en-IN" dirty="0" err="1"/>
              <a:t>Vismay</a:t>
            </a:r>
            <a:r>
              <a:rPr lang="en-IN" dirty="0"/>
              <a:t> Lad</a:t>
            </a:r>
          </a:p>
        </p:txBody>
      </p:sp>
      <p:pic>
        <p:nvPicPr>
          <p:cNvPr id="3" name="Picture 2">
            <a:extLst>
              <a:ext uri="{FF2B5EF4-FFF2-40B4-BE49-F238E27FC236}">
                <a16:creationId xmlns:a16="http://schemas.microsoft.com/office/drawing/2014/main" id="{3FD98817-BC5D-41F1-AD91-37F316F947DC}"/>
              </a:ext>
            </a:extLst>
          </p:cNvPr>
          <p:cNvPicPr>
            <a:picLocks noChangeAspect="1"/>
          </p:cNvPicPr>
          <p:nvPr/>
        </p:nvPicPr>
        <p:blipFill rotWithShape="1">
          <a:blip r:embed="rId6"/>
          <a:srcRect b="7904"/>
          <a:stretch/>
        </p:blipFill>
        <p:spPr>
          <a:xfrm>
            <a:off x="6129704" y="3908379"/>
            <a:ext cx="1825560" cy="2204052"/>
          </a:xfrm>
          <a:prstGeom prst="rect">
            <a:avLst/>
          </a:prstGeom>
        </p:spPr>
      </p:pic>
    </p:spTree>
    <p:extLst>
      <p:ext uri="{BB962C8B-B14F-4D97-AF65-F5344CB8AC3E}">
        <p14:creationId xmlns:p14="http://schemas.microsoft.com/office/powerpoint/2010/main" val="215290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47"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3" name="Content Placeholder 2">
            <a:extLst>
              <a:ext uri="{FF2B5EF4-FFF2-40B4-BE49-F238E27FC236}">
                <a16:creationId xmlns:a16="http://schemas.microsoft.com/office/drawing/2014/main" id="{E97D572B-4ACA-4E91-8F8D-F1B69CC3FD7D}"/>
              </a:ext>
            </a:extLst>
          </p:cNvPr>
          <p:cNvSpPr>
            <a:spLocks noGrp="1"/>
          </p:cNvSpPr>
          <p:nvPr>
            <p:ph idx="1"/>
          </p:nvPr>
        </p:nvSpPr>
        <p:spPr>
          <a:xfrm>
            <a:off x="835025" y="1184988"/>
            <a:ext cx="4459287" cy="5001533"/>
          </a:xfrm>
        </p:spPr>
        <p:txBody>
          <a:bodyPr>
            <a:normAutofit/>
          </a:bodyPr>
          <a:lstStyle/>
          <a:p>
            <a:pPr marL="0" indent="0">
              <a:buNone/>
            </a:pPr>
            <a:r>
              <a:rPr lang="en-US" sz="2000" cap="all" dirty="0">
                <a:solidFill>
                  <a:schemeClr val="bg2">
                    <a:lumMod val="75000"/>
                  </a:schemeClr>
                </a:solidFill>
                <a:latin typeface="+mj-lt"/>
                <a:ea typeface="+mj-ea"/>
                <a:cs typeface="+mj-cs"/>
              </a:rPr>
              <a:t>How much salary is earned by the seniority level of the employee?</a:t>
            </a:r>
            <a:br>
              <a:rPr lang="en-US" sz="2000" dirty="0"/>
            </a:br>
            <a:endParaRPr lang="en-US" sz="2000" dirty="0"/>
          </a:p>
          <a:p>
            <a:pPr marL="0" indent="0">
              <a:buNone/>
            </a:pPr>
            <a:br>
              <a:rPr lang="en-US" sz="2000" dirty="0"/>
            </a:br>
            <a:r>
              <a:rPr lang="en-US" sz="2000" dirty="0"/>
              <a:t>ANSWER: The visualization clearly shows that the range of salary is up to 140000 which is earned by C-level Seniority. The minimum is below 20000 earned by students. The mid range is in between 40000 – 120000 earned by majority of employees.</a:t>
            </a:r>
            <a:endParaRPr lang="en-IN" sz="2000" dirty="0"/>
          </a:p>
        </p:txBody>
      </p:sp>
      <p:pic>
        <p:nvPicPr>
          <p:cNvPr id="5" name="Picture 4">
            <a:extLst>
              <a:ext uri="{FF2B5EF4-FFF2-40B4-BE49-F238E27FC236}">
                <a16:creationId xmlns:a16="http://schemas.microsoft.com/office/drawing/2014/main" id="{ACF39D7A-F603-428B-A1DC-150D4547BAEB}"/>
              </a:ext>
            </a:extLst>
          </p:cNvPr>
          <p:cNvPicPr>
            <a:picLocks noChangeAspect="1"/>
          </p:cNvPicPr>
          <p:nvPr/>
        </p:nvPicPr>
        <p:blipFill>
          <a:blip r:embed="rId4"/>
          <a:stretch>
            <a:fillRect/>
          </a:stretch>
        </p:blipFill>
        <p:spPr>
          <a:xfrm>
            <a:off x="5301516" y="1184988"/>
            <a:ext cx="6288862" cy="484258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49" name="Group 48">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0"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1"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2"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7"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3053715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47"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3" name="Content Placeholder 2">
            <a:extLst>
              <a:ext uri="{FF2B5EF4-FFF2-40B4-BE49-F238E27FC236}">
                <a16:creationId xmlns:a16="http://schemas.microsoft.com/office/drawing/2014/main" id="{E97D572B-4ACA-4E91-8F8D-F1B69CC3FD7D}"/>
              </a:ext>
            </a:extLst>
          </p:cNvPr>
          <p:cNvSpPr>
            <a:spLocks noGrp="1"/>
          </p:cNvSpPr>
          <p:nvPr>
            <p:ph idx="1"/>
          </p:nvPr>
        </p:nvSpPr>
        <p:spPr>
          <a:xfrm>
            <a:off x="762265" y="1100980"/>
            <a:ext cx="4459287" cy="3965046"/>
          </a:xfrm>
        </p:spPr>
        <p:txBody>
          <a:bodyPr>
            <a:normAutofit lnSpcReduction="10000"/>
          </a:bodyPr>
          <a:lstStyle/>
          <a:p>
            <a:pPr marL="0" indent="0">
              <a:buNone/>
            </a:pPr>
            <a:r>
              <a:rPr lang="en-US" sz="2000" cap="all" dirty="0">
                <a:solidFill>
                  <a:schemeClr val="bg2"/>
                </a:solidFill>
                <a:latin typeface="+mj-lt"/>
                <a:ea typeface="+mj-ea"/>
                <a:cs typeface="+mj-cs"/>
              </a:rPr>
              <a:t>Which are the most popular top 5 technologies contributing to the growth of IT field?</a:t>
            </a:r>
          </a:p>
          <a:p>
            <a:pPr marL="0" indent="0">
              <a:buNone/>
            </a:pPr>
            <a:endParaRPr lang="en-US" sz="2000" cap="all" dirty="0">
              <a:solidFill>
                <a:schemeClr val="bg2"/>
              </a:solidFill>
              <a:latin typeface="+mj-lt"/>
              <a:ea typeface="+mj-ea"/>
              <a:cs typeface="+mj-cs"/>
            </a:endParaRPr>
          </a:p>
          <a:p>
            <a:pPr marL="0" indent="0">
              <a:buNone/>
            </a:pPr>
            <a:r>
              <a:rPr lang="en-US" sz="2000" dirty="0"/>
              <a:t>ANSWER: The top 5 technologies are Python, Java, JavaScript, TypeScript and PHP that contribute towards the growth of IT field.</a:t>
            </a:r>
          </a:p>
          <a:p>
            <a:pPr marL="0" indent="0">
              <a:buNone/>
            </a:pPr>
            <a:br>
              <a:rPr lang="en-US" sz="2000" dirty="0"/>
            </a:br>
            <a:endParaRPr lang="en-IN" sz="2000" dirty="0"/>
          </a:p>
        </p:txBody>
      </p:sp>
      <p:pic>
        <p:nvPicPr>
          <p:cNvPr id="5" name="Picture 4" descr="Text&#10;&#10;Description automatically generated">
            <a:extLst>
              <a:ext uri="{FF2B5EF4-FFF2-40B4-BE49-F238E27FC236}">
                <a16:creationId xmlns:a16="http://schemas.microsoft.com/office/drawing/2014/main" id="{C6D1B75B-F063-43C6-BD3F-56293CBAA9E3}"/>
              </a:ext>
            </a:extLst>
          </p:cNvPr>
          <p:cNvPicPr>
            <a:picLocks noChangeAspect="1"/>
          </p:cNvPicPr>
          <p:nvPr/>
        </p:nvPicPr>
        <p:blipFill>
          <a:blip r:embed="rId4"/>
          <a:stretch>
            <a:fillRect/>
          </a:stretch>
        </p:blipFill>
        <p:spPr>
          <a:xfrm>
            <a:off x="5251980" y="1093788"/>
            <a:ext cx="6185996" cy="504772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49" name="Group 48">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0"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1"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2"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7"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3430908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8823F81-B360-401E-B75F-AA80B552A909}"/>
              </a:ext>
            </a:extLst>
          </p:cNvPr>
          <p:cNvSpPr>
            <a:spLocks noGrp="1"/>
          </p:cNvSpPr>
          <p:nvPr>
            <p:ph idx="1"/>
          </p:nvPr>
        </p:nvSpPr>
        <p:spPr>
          <a:xfrm>
            <a:off x="1141412" y="998376"/>
            <a:ext cx="4459287" cy="4655224"/>
          </a:xfrm>
        </p:spPr>
        <p:txBody>
          <a:bodyPr>
            <a:normAutofit/>
          </a:bodyPr>
          <a:lstStyle/>
          <a:p>
            <a:pPr marL="0" indent="0">
              <a:buNone/>
            </a:pPr>
            <a:r>
              <a:rPr lang="en-US" sz="2000" cap="all" dirty="0">
                <a:solidFill>
                  <a:schemeClr val="bg2"/>
                </a:solidFill>
                <a:latin typeface="+mj-lt"/>
                <a:ea typeface="+mj-ea"/>
                <a:cs typeface="+mj-cs"/>
              </a:rPr>
              <a:t>How Many Employees LOST their </a:t>
            </a:r>
            <a:r>
              <a:rPr lang="en-US" sz="2000" cap="all">
                <a:solidFill>
                  <a:schemeClr val="bg2"/>
                </a:solidFill>
                <a:latin typeface="+mj-lt"/>
                <a:ea typeface="+mj-ea"/>
                <a:cs typeface="+mj-cs"/>
              </a:rPr>
              <a:t>JOBS IN top 5 cities OF EU?</a:t>
            </a:r>
            <a:endParaRPr lang="en-US" sz="2000" cap="all" dirty="0">
              <a:solidFill>
                <a:schemeClr val="bg2"/>
              </a:solidFill>
              <a:latin typeface="+mj-lt"/>
              <a:ea typeface="+mj-ea"/>
              <a:cs typeface="+mj-cs"/>
            </a:endParaRPr>
          </a:p>
          <a:p>
            <a:pPr marL="0" indent="0">
              <a:buNone/>
            </a:pPr>
            <a:endParaRPr lang="en-US" sz="2000" cap="all" dirty="0">
              <a:solidFill>
                <a:schemeClr val="bg2"/>
              </a:solidFill>
              <a:latin typeface="+mj-lt"/>
              <a:ea typeface="+mj-ea"/>
              <a:cs typeface="+mj-cs"/>
            </a:endParaRPr>
          </a:p>
          <a:p>
            <a:pPr marL="0" indent="0">
              <a:buNone/>
            </a:pPr>
            <a:r>
              <a:rPr lang="en-US" sz="2000" cap="all" dirty="0">
                <a:latin typeface="+mj-lt"/>
                <a:ea typeface="+mj-ea"/>
                <a:cs typeface="+mj-cs"/>
              </a:rPr>
              <a:t>Answer: </a:t>
            </a:r>
            <a:r>
              <a:rPr lang="en-US" sz="2000" dirty="0">
                <a:latin typeface="+mj-lt"/>
                <a:ea typeface="+mj-ea"/>
                <a:cs typeface="+mj-cs"/>
              </a:rPr>
              <a:t>Many people sustained their jobs during pandemic, only a few in the city of Berlin and Munich lost their jobs.</a:t>
            </a:r>
            <a:endParaRPr lang="en-US" sz="2000" cap="all" dirty="0">
              <a:latin typeface="+mj-lt"/>
              <a:ea typeface="+mj-ea"/>
              <a:cs typeface="+mj-cs"/>
            </a:endParaRPr>
          </a:p>
        </p:txBody>
      </p:sp>
      <p:grpSp>
        <p:nvGrpSpPr>
          <p:cNvPr id="16" name="Group 1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2" name="Picture 1">
            <a:extLst>
              <a:ext uri="{FF2B5EF4-FFF2-40B4-BE49-F238E27FC236}">
                <a16:creationId xmlns:a16="http://schemas.microsoft.com/office/drawing/2014/main" id="{11838FFA-3B81-4117-990E-7276FFF07566}"/>
              </a:ext>
            </a:extLst>
          </p:cNvPr>
          <p:cNvPicPr>
            <a:picLocks noChangeAspect="1"/>
          </p:cNvPicPr>
          <p:nvPr/>
        </p:nvPicPr>
        <p:blipFill>
          <a:blip r:embed="rId4"/>
          <a:stretch>
            <a:fillRect/>
          </a:stretch>
        </p:blipFill>
        <p:spPr>
          <a:xfrm>
            <a:off x="5478532" y="1030288"/>
            <a:ext cx="5886450" cy="4829175"/>
          </a:xfrm>
          <a:prstGeom prst="rect">
            <a:avLst/>
          </a:prstGeom>
        </p:spPr>
      </p:pic>
    </p:spTree>
    <p:extLst>
      <p:ext uri="{BB962C8B-B14F-4D97-AF65-F5344CB8AC3E}">
        <p14:creationId xmlns:p14="http://schemas.microsoft.com/office/powerpoint/2010/main" val="2530024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09"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8823F81-B360-401E-B75F-AA80B552A909}"/>
              </a:ext>
            </a:extLst>
          </p:cNvPr>
          <p:cNvSpPr>
            <a:spLocks noGrp="1"/>
          </p:cNvSpPr>
          <p:nvPr>
            <p:ph idx="1"/>
          </p:nvPr>
        </p:nvSpPr>
        <p:spPr>
          <a:xfrm>
            <a:off x="970757" y="973319"/>
            <a:ext cx="4068720" cy="5219255"/>
          </a:xfrm>
        </p:spPr>
        <p:txBody>
          <a:bodyPr>
            <a:normAutofit/>
          </a:bodyPr>
          <a:lstStyle/>
          <a:p>
            <a:pPr marL="0" indent="0">
              <a:buNone/>
            </a:pPr>
            <a:r>
              <a:rPr lang="en-US" sz="2000" cap="all" dirty="0">
                <a:solidFill>
                  <a:schemeClr val="bg2"/>
                </a:solidFill>
                <a:latin typeface="+mj-lt"/>
                <a:ea typeface="+mj-ea"/>
                <a:cs typeface="+mj-cs"/>
              </a:rPr>
              <a:t>What are the top 20 positions in the field?</a:t>
            </a:r>
            <a:br>
              <a:rPr lang="en-US" sz="2000" cap="all" dirty="0">
                <a:solidFill>
                  <a:schemeClr val="bg2"/>
                </a:solidFill>
                <a:latin typeface="+mj-lt"/>
                <a:ea typeface="+mj-ea"/>
                <a:cs typeface="+mj-cs"/>
              </a:rPr>
            </a:br>
            <a:br>
              <a:rPr lang="en-US" sz="2000" cap="all" dirty="0">
                <a:solidFill>
                  <a:schemeClr val="bg2"/>
                </a:solidFill>
                <a:latin typeface="+mj-lt"/>
                <a:ea typeface="+mj-ea"/>
                <a:cs typeface="+mj-cs"/>
              </a:rPr>
            </a:br>
            <a:endParaRPr lang="en-US" sz="2000" cap="all" dirty="0">
              <a:solidFill>
                <a:schemeClr val="bg2"/>
              </a:solidFill>
              <a:latin typeface="+mj-lt"/>
              <a:ea typeface="+mj-ea"/>
              <a:cs typeface="+mj-cs"/>
            </a:endParaRPr>
          </a:p>
          <a:p>
            <a:pPr marL="0" indent="0">
              <a:buNone/>
            </a:pPr>
            <a:r>
              <a:rPr lang="en-US" sz="2000" cap="all" dirty="0">
                <a:latin typeface="+mj-lt"/>
                <a:ea typeface="+mj-ea"/>
                <a:cs typeface="+mj-cs"/>
              </a:rPr>
              <a:t>Answer: </a:t>
            </a:r>
            <a:r>
              <a:rPr lang="en-US" sz="2000" dirty="0">
                <a:latin typeface="+mj-lt"/>
                <a:ea typeface="+mj-ea"/>
                <a:cs typeface="+mj-cs"/>
              </a:rPr>
              <a:t>Considering top 20 positions in an IT company many employees are at Software Engineer’s Position, whereas the least number of employees are at a position of Product Analyst, rest are as shown in the visualization.</a:t>
            </a:r>
            <a:endParaRPr lang="en-US" sz="2000" cap="all" dirty="0">
              <a:latin typeface="+mj-lt"/>
              <a:ea typeface="+mj-ea"/>
              <a:cs typeface="+mj-cs"/>
            </a:endParaRPr>
          </a:p>
        </p:txBody>
      </p:sp>
      <p:pic>
        <p:nvPicPr>
          <p:cNvPr id="35" name="Picture 34">
            <a:extLst>
              <a:ext uri="{FF2B5EF4-FFF2-40B4-BE49-F238E27FC236}">
                <a16:creationId xmlns:a16="http://schemas.microsoft.com/office/drawing/2014/main" id="{40FA40E1-12F7-4F13-87CB-CCFA2F633599}"/>
              </a:ext>
            </a:extLst>
          </p:cNvPr>
          <p:cNvPicPr>
            <a:picLocks noChangeAspect="1"/>
          </p:cNvPicPr>
          <p:nvPr/>
        </p:nvPicPr>
        <p:blipFill>
          <a:blip r:embed="rId4"/>
          <a:stretch>
            <a:fillRect/>
          </a:stretch>
        </p:blipFill>
        <p:spPr>
          <a:xfrm>
            <a:off x="5096626" y="982844"/>
            <a:ext cx="6771524" cy="489231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11" name="Group 110">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2"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3"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24"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9"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1665933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3" name="Content Placeholder 2">
            <a:extLst>
              <a:ext uri="{FF2B5EF4-FFF2-40B4-BE49-F238E27FC236}">
                <a16:creationId xmlns:a16="http://schemas.microsoft.com/office/drawing/2014/main" id="{47D43837-11EF-4639-98E4-DF4F78CC4904}"/>
              </a:ext>
            </a:extLst>
          </p:cNvPr>
          <p:cNvSpPr>
            <a:spLocks noGrp="1"/>
          </p:cNvSpPr>
          <p:nvPr>
            <p:ph idx="1"/>
          </p:nvPr>
        </p:nvSpPr>
        <p:spPr>
          <a:xfrm>
            <a:off x="1371599" y="1076854"/>
            <a:ext cx="4459287" cy="3965046"/>
          </a:xfrm>
        </p:spPr>
        <p:txBody>
          <a:bodyPr>
            <a:normAutofit/>
          </a:bodyPr>
          <a:lstStyle/>
          <a:p>
            <a:pPr marL="0" indent="0">
              <a:buNone/>
            </a:pPr>
            <a:r>
              <a:rPr lang="en-US" sz="2000" dirty="0">
                <a:solidFill>
                  <a:schemeClr val="bg2"/>
                </a:solidFill>
              </a:rPr>
              <a:t>WHAT IS THE POSITION OF THE EMPLOYEE IN THE COMPANY WITH RESPECT TO THEIR AGE?</a:t>
            </a:r>
            <a:endParaRPr lang="en-IN" sz="2000" dirty="0">
              <a:solidFill>
                <a:schemeClr val="bg2"/>
              </a:solidFill>
            </a:endParaRPr>
          </a:p>
          <a:p>
            <a:pPr marL="0" indent="0">
              <a:buNone/>
            </a:pPr>
            <a:endParaRPr lang="en-IN" sz="2000" dirty="0"/>
          </a:p>
          <a:p>
            <a:pPr marL="0" indent="0">
              <a:buNone/>
            </a:pPr>
            <a:r>
              <a:rPr lang="en-IN" sz="2000" dirty="0"/>
              <a:t>ANSWER: The employees in the age group of around 40-50 hold positions like Scrum Master, Consultant, SAP Consultant, Sales and Software Architects.</a:t>
            </a:r>
            <a:br>
              <a:rPr lang="en-IN" sz="2000" dirty="0"/>
            </a:br>
            <a:endParaRPr lang="en-IN" sz="2000" dirty="0"/>
          </a:p>
        </p:txBody>
      </p:sp>
      <p:pic>
        <p:nvPicPr>
          <p:cNvPr id="4" name="Picture 3">
            <a:extLst>
              <a:ext uri="{FF2B5EF4-FFF2-40B4-BE49-F238E27FC236}">
                <a16:creationId xmlns:a16="http://schemas.microsoft.com/office/drawing/2014/main" id="{0DB1D6EA-7334-48CE-973E-7F749991CA1E}"/>
              </a:ext>
            </a:extLst>
          </p:cNvPr>
          <p:cNvPicPr>
            <a:picLocks noChangeAspect="1"/>
          </p:cNvPicPr>
          <p:nvPr/>
        </p:nvPicPr>
        <p:blipFill>
          <a:blip r:embed="rId4"/>
          <a:stretch>
            <a:fillRect/>
          </a:stretch>
        </p:blipFill>
        <p:spPr>
          <a:xfrm>
            <a:off x="6157912" y="186612"/>
            <a:ext cx="5244096" cy="651276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3561090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237BF-64B3-45F7-8957-D8679747719D}"/>
              </a:ext>
            </a:extLst>
          </p:cNvPr>
          <p:cNvSpPr>
            <a:spLocks noGrp="1"/>
          </p:cNvSpPr>
          <p:nvPr>
            <p:ph type="title"/>
          </p:nvPr>
        </p:nvSpPr>
        <p:spPr/>
        <p:txBody>
          <a:bodyPr/>
          <a:lstStyle/>
          <a:p>
            <a:r>
              <a:rPr lang="en-IN" dirty="0">
                <a:solidFill>
                  <a:schemeClr val="bg2"/>
                </a:solidFill>
              </a:rPr>
              <a:t>Conclusions</a:t>
            </a:r>
          </a:p>
        </p:txBody>
      </p:sp>
      <p:sp>
        <p:nvSpPr>
          <p:cNvPr id="3" name="Content Placeholder 2">
            <a:extLst>
              <a:ext uri="{FF2B5EF4-FFF2-40B4-BE49-F238E27FC236}">
                <a16:creationId xmlns:a16="http://schemas.microsoft.com/office/drawing/2014/main" id="{43FD2348-7B91-4B4B-BB1F-43C84A6538CD}"/>
              </a:ext>
            </a:extLst>
          </p:cNvPr>
          <p:cNvSpPr>
            <a:spLocks noGrp="1"/>
          </p:cNvSpPr>
          <p:nvPr>
            <p:ph idx="1"/>
          </p:nvPr>
        </p:nvSpPr>
        <p:spPr>
          <a:xfrm>
            <a:off x="1141412" y="1903445"/>
            <a:ext cx="9905999" cy="3887756"/>
          </a:xfrm>
        </p:spPr>
        <p:txBody>
          <a:bodyPr>
            <a:normAutofit lnSpcReduction="10000"/>
          </a:bodyPr>
          <a:lstStyle/>
          <a:p>
            <a:r>
              <a:rPr lang="en-IN" dirty="0"/>
              <a:t>According to the total years of experience the level of seniority increases and so does the salary.</a:t>
            </a:r>
          </a:p>
          <a:p>
            <a:r>
              <a:rPr lang="en-IN" dirty="0"/>
              <a:t>Top technologies in IT companies like Python, Java etc can be used to upscale themselves to sustain in the field.</a:t>
            </a:r>
          </a:p>
          <a:p>
            <a:r>
              <a:rPr lang="en-IN" dirty="0"/>
              <a:t>IT industry could be seen as one of the reliable industries as not many people lost their jobs during pandemic.</a:t>
            </a:r>
          </a:p>
          <a:p>
            <a:r>
              <a:rPr lang="en-IN" dirty="0"/>
              <a:t>Employees having technical skills are more in number at positions like Software Engineer, Backend Developer and Data Scientist etc.</a:t>
            </a:r>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877191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D144A-7A43-4594-83E8-C16BF06E8D2A}"/>
              </a:ext>
            </a:extLst>
          </p:cNvPr>
          <p:cNvSpPr>
            <a:spLocks noGrp="1"/>
          </p:cNvSpPr>
          <p:nvPr>
            <p:ph type="title"/>
          </p:nvPr>
        </p:nvSpPr>
        <p:spPr/>
        <p:txBody>
          <a:bodyPr/>
          <a:lstStyle/>
          <a:p>
            <a:r>
              <a:rPr lang="en-IN" dirty="0">
                <a:solidFill>
                  <a:schemeClr val="bg2"/>
                </a:solidFill>
              </a:rPr>
              <a:t>recommendations</a:t>
            </a:r>
          </a:p>
        </p:txBody>
      </p:sp>
      <p:sp>
        <p:nvSpPr>
          <p:cNvPr id="3" name="Content Placeholder 2">
            <a:extLst>
              <a:ext uri="{FF2B5EF4-FFF2-40B4-BE49-F238E27FC236}">
                <a16:creationId xmlns:a16="http://schemas.microsoft.com/office/drawing/2014/main" id="{43DECE9D-C5E7-49E8-9D74-0ED57B99F841}"/>
              </a:ext>
            </a:extLst>
          </p:cNvPr>
          <p:cNvSpPr>
            <a:spLocks noGrp="1"/>
          </p:cNvSpPr>
          <p:nvPr>
            <p:ph idx="1"/>
          </p:nvPr>
        </p:nvSpPr>
        <p:spPr/>
        <p:txBody>
          <a:bodyPr/>
          <a:lstStyle/>
          <a:p>
            <a:r>
              <a:rPr lang="en-IN" dirty="0"/>
              <a:t>We can recommend that a student or a new joiner could learn the latest technologies like Python and Java. They could also be in a team lead by an experienced employee to understand how the industry works exactly.</a:t>
            </a:r>
          </a:p>
          <a:p>
            <a:r>
              <a:rPr lang="en-IN" dirty="0"/>
              <a:t>This might lead to a reliable and growing career path in the cities like Berlin, Munich, Frankfurt etc in EU earning up to 140000 salary in later stages of life, or might be even more in the future.</a:t>
            </a:r>
          </a:p>
        </p:txBody>
      </p:sp>
    </p:spTree>
    <p:extLst>
      <p:ext uri="{BB962C8B-B14F-4D97-AF65-F5344CB8AC3E}">
        <p14:creationId xmlns:p14="http://schemas.microsoft.com/office/powerpoint/2010/main" val="1553705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B3C0-F1A6-4D06-9783-AAAB8C9326C0}"/>
              </a:ext>
            </a:extLst>
          </p:cNvPr>
          <p:cNvSpPr>
            <a:spLocks noGrp="1"/>
          </p:cNvSpPr>
          <p:nvPr>
            <p:ph type="title"/>
          </p:nvPr>
        </p:nvSpPr>
        <p:spPr>
          <a:xfrm>
            <a:off x="1141413" y="1066799"/>
            <a:ext cx="9905998" cy="1478570"/>
          </a:xfrm>
        </p:spPr>
        <p:txBody>
          <a:bodyPr/>
          <a:lstStyle/>
          <a:p>
            <a:r>
              <a:rPr lang="en-IN" dirty="0">
                <a:solidFill>
                  <a:schemeClr val="bg2"/>
                </a:solidFill>
              </a:rPr>
              <a:t>CITATIONS</a:t>
            </a:r>
          </a:p>
        </p:txBody>
      </p:sp>
      <p:sp>
        <p:nvSpPr>
          <p:cNvPr id="3" name="Content Placeholder 2">
            <a:extLst>
              <a:ext uri="{FF2B5EF4-FFF2-40B4-BE49-F238E27FC236}">
                <a16:creationId xmlns:a16="http://schemas.microsoft.com/office/drawing/2014/main" id="{CBEE7E56-C760-45ED-B703-0A9760242748}"/>
              </a:ext>
            </a:extLst>
          </p:cNvPr>
          <p:cNvSpPr>
            <a:spLocks noGrp="1"/>
          </p:cNvSpPr>
          <p:nvPr>
            <p:ph idx="1"/>
          </p:nvPr>
        </p:nvSpPr>
        <p:spPr>
          <a:xfrm>
            <a:off x="1141413" y="2669364"/>
            <a:ext cx="9905999" cy="3541714"/>
          </a:xfrm>
        </p:spPr>
        <p:txBody>
          <a:bodyPr/>
          <a:lstStyle/>
          <a:p>
            <a:r>
              <a:rPr lang="en-IN" dirty="0"/>
              <a:t>Dataset : Kaggle</a:t>
            </a:r>
          </a:p>
          <a:p>
            <a:r>
              <a:rPr lang="en-IN" dirty="0"/>
              <a:t>Code: Referenced from Kaggle and actually done by us.</a:t>
            </a:r>
          </a:p>
        </p:txBody>
      </p:sp>
    </p:spTree>
    <p:extLst>
      <p:ext uri="{BB962C8B-B14F-4D97-AF65-F5344CB8AC3E}">
        <p14:creationId xmlns:p14="http://schemas.microsoft.com/office/powerpoint/2010/main" val="3646259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2002435"/>
            <a:ext cx="9905998" cy="1478570"/>
          </a:xfrm>
        </p:spPr>
        <p:txBody>
          <a:bodyPr/>
          <a:lstStyle/>
          <a:p>
            <a:r>
              <a:rPr lang="en-US" dirty="0" err="1">
                <a:solidFill>
                  <a:schemeClr val="bg2">
                    <a:lumMod val="75000"/>
                  </a:schemeClr>
                </a:solidFill>
                <a:hlinkClick r:id="rId2"/>
              </a:rPr>
              <a:t>Github</a:t>
            </a:r>
            <a:r>
              <a:rPr lang="en-US" dirty="0">
                <a:solidFill>
                  <a:schemeClr val="bg2">
                    <a:lumMod val="75000"/>
                  </a:schemeClr>
                </a:solidFill>
                <a:hlinkClick r:id="rId2"/>
              </a:rPr>
              <a:t> Link</a:t>
            </a:r>
            <a:endParaRPr lang="en-IN" dirty="0">
              <a:solidFill>
                <a:schemeClr val="bg2">
                  <a:lumMod val="75000"/>
                </a:schemeClr>
              </a:solidFill>
            </a:endParaRPr>
          </a:p>
        </p:txBody>
      </p:sp>
      <p:sp>
        <p:nvSpPr>
          <p:cNvPr id="3" name="TextBox 2">
            <a:extLst>
              <a:ext uri="{FF2B5EF4-FFF2-40B4-BE49-F238E27FC236}">
                <a16:creationId xmlns:a16="http://schemas.microsoft.com/office/drawing/2014/main" id="{0D332EA3-0530-4594-9CAC-EF981824C63A}"/>
              </a:ext>
            </a:extLst>
          </p:cNvPr>
          <p:cNvSpPr txBox="1"/>
          <p:nvPr/>
        </p:nvSpPr>
        <p:spPr>
          <a:xfrm>
            <a:off x="1143001" y="3481005"/>
            <a:ext cx="4132729" cy="646331"/>
          </a:xfrm>
          <a:prstGeom prst="rect">
            <a:avLst/>
          </a:prstGeom>
          <a:noFill/>
        </p:spPr>
        <p:txBody>
          <a:bodyPr wrap="square" rtlCol="0">
            <a:spAutoFit/>
          </a:bodyPr>
          <a:lstStyle/>
          <a:p>
            <a:r>
              <a:rPr lang="en-IN" sz="3600" dirty="0">
                <a:solidFill>
                  <a:schemeClr val="bg2">
                    <a:lumMod val="75000"/>
                  </a:schemeClr>
                </a:solidFill>
              </a:rPr>
              <a:t>Thank you!!</a:t>
            </a:r>
          </a:p>
        </p:txBody>
      </p:sp>
    </p:spTree>
    <p:extLst>
      <p:ext uri="{BB962C8B-B14F-4D97-AF65-F5344CB8AC3E}">
        <p14:creationId xmlns:p14="http://schemas.microsoft.com/office/powerpoint/2010/main" val="3885961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1D60-7707-4E68-B51D-B8F775B73896}"/>
              </a:ext>
            </a:extLst>
          </p:cNvPr>
          <p:cNvSpPr>
            <a:spLocks noGrp="1"/>
          </p:cNvSpPr>
          <p:nvPr>
            <p:ph type="title"/>
          </p:nvPr>
        </p:nvSpPr>
        <p:spPr/>
        <p:txBody>
          <a:bodyPr/>
          <a:lstStyle/>
          <a:p>
            <a:r>
              <a:rPr lang="en-IN" dirty="0">
                <a:solidFill>
                  <a:schemeClr val="bg2">
                    <a:lumMod val="75000"/>
                  </a:schemeClr>
                </a:solidFill>
              </a:rPr>
              <a:t>BackGround/Motivation</a:t>
            </a:r>
          </a:p>
        </p:txBody>
      </p:sp>
      <p:sp>
        <p:nvSpPr>
          <p:cNvPr id="3" name="Content Placeholder 2">
            <a:extLst>
              <a:ext uri="{FF2B5EF4-FFF2-40B4-BE49-F238E27FC236}">
                <a16:creationId xmlns:a16="http://schemas.microsoft.com/office/drawing/2014/main" id="{8724AA26-848F-4699-A617-3F7DF81BCD65}"/>
              </a:ext>
            </a:extLst>
          </p:cNvPr>
          <p:cNvSpPr>
            <a:spLocks noGrp="1"/>
          </p:cNvSpPr>
          <p:nvPr>
            <p:ph idx="1"/>
          </p:nvPr>
        </p:nvSpPr>
        <p:spPr/>
        <p:txBody>
          <a:bodyPr/>
          <a:lstStyle/>
          <a:p>
            <a:r>
              <a:rPr lang="en-IN" dirty="0"/>
              <a:t>In the recent times, during pandemic many businesses were closed, many people lost jobs, commercial world was all upside down. The only industry that survived was the IT industry, many IT companies saw this as an opportunity and few also upscaled themselves. Work from home was introduced and this was like a boon to many people as well as companies.</a:t>
            </a:r>
          </a:p>
          <a:p>
            <a:r>
              <a:rPr lang="en-IN" dirty="0"/>
              <a:t>This is an era of Digitalization - Data is the most important factor and hence, IT sector will be proceeding towards new opportunities further. </a:t>
            </a:r>
          </a:p>
        </p:txBody>
      </p:sp>
    </p:spTree>
    <p:extLst>
      <p:ext uri="{BB962C8B-B14F-4D97-AF65-F5344CB8AC3E}">
        <p14:creationId xmlns:p14="http://schemas.microsoft.com/office/powerpoint/2010/main" val="3738843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01DBA-79AC-4821-BCD4-E37E31DFC5E8}"/>
              </a:ext>
            </a:extLst>
          </p:cNvPr>
          <p:cNvSpPr>
            <a:spLocks noGrp="1"/>
          </p:cNvSpPr>
          <p:nvPr>
            <p:ph type="title"/>
          </p:nvPr>
        </p:nvSpPr>
        <p:spPr/>
        <p:txBody>
          <a:bodyPr/>
          <a:lstStyle/>
          <a:p>
            <a:r>
              <a:rPr lang="en-IN" dirty="0">
                <a:solidFill>
                  <a:schemeClr val="bg2">
                    <a:lumMod val="75000"/>
                  </a:schemeClr>
                </a:solidFill>
              </a:rPr>
              <a:t>Problem statement</a:t>
            </a:r>
          </a:p>
        </p:txBody>
      </p:sp>
      <p:sp>
        <p:nvSpPr>
          <p:cNvPr id="3" name="Content Placeholder 2">
            <a:extLst>
              <a:ext uri="{FF2B5EF4-FFF2-40B4-BE49-F238E27FC236}">
                <a16:creationId xmlns:a16="http://schemas.microsoft.com/office/drawing/2014/main" id="{13E992C9-8DED-4651-B625-89312BBEA2FF}"/>
              </a:ext>
            </a:extLst>
          </p:cNvPr>
          <p:cNvSpPr>
            <a:spLocks noGrp="1"/>
          </p:cNvSpPr>
          <p:nvPr>
            <p:ph idx="1"/>
          </p:nvPr>
        </p:nvSpPr>
        <p:spPr/>
        <p:txBody>
          <a:bodyPr/>
          <a:lstStyle/>
          <a:p>
            <a:r>
              <a:rPr lang="en-IN" dirty="0"/>
              <a:t>To get some insight on how IT sector is growing in different technologies and departments. Also, what are the various types of employment opportunities in the market depending on experience, technology, salary etc.</a:t>
            </a:r>
          </a:p>
        </p:txBody>
      </p:sp>
    </p:spTree>
    <p:extLst>
      <p:ext uri="{BB962C8B-B14F-4D97-AF65-F5344CB8AC3E}">
        <p14:creationId xmlns:p14="http://schemas.microsoft.com/office/powerpoint/2010/main" val="2183297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44067-B415-4146-A3E3-0D202C492BF3}"/>
              </a:ext>
            </a:extLst>
          </p:cNvPr>
          <p:cNvSpPr>
            <a:spLocks noGrp="1"/>
          </p:cNvSpPr>
          <p:nvPr>
            <p:ph type="title"/>
          </p:nvPr>
        </p:nvSpPr>
        <p:spPr/>
        <p:txBody>
          <a:bodyPr/>
          <a:lstStyle/>
          <a:p>
            <a:r>
              <a:rPr lang="en-IN" dirty="0">
                <a:solidFill>
                  <a:schemeClr val="bg2">
                    <a:lumMod val="75000"/>
                  </a:schemeClr>
                </a:solidFill>
              </a:rPr>
              <a:t>Project Proposal</a:t>
            </a:r>
          </a:p>
        </p:txBody>
      </p:sp>
      <p:sp>
        <p:nvSpPr>
          <p:cNvPr id="3" name="Content Placeholder 2">
            <a:extLst>
              <a:ext uri="{FF2B5EF4-FFF2-40B4-BE49-F238E27FC236}">
                <a16:creationId xmlns:a16="http://schemas.microsoft.com/office/drawing/2014/main" id="{2661C750-0875-42CD-8674-01B1F5642D1C}"/>
              </a:ext>
            </a:extLst>
          </p:cNvPr>
          <p:cNvSpPr>
            <a:spLocks noGrp="1"/>
          </p:cNvSpPr>
          <p:nvPr>
            <p:ph idx="1"/>
          </p:nvPr>
        </p:nvSpPr>
        <p:spPr/>
        <p:txBody>
          <a:bodyPr/>
          <a:lstStyle/>
          <a:p>
            <a:r>
              <a:rPr lang="en-IN" dirty="0"/>
              <a:t>We have some analysis on the trends and patterns of job opportunities in the IT sector of </a:t>
            </a:r>
            <a:r>
              <a:rPr lang="en-IN"/>
              <a:t>a country that </a:t>
            </a:r>
            <a:r>
              <a:rPr lang="en-IN" dirty="0"/>
              <a:t>can be useful to understand which technology, job experiences are useful to grab a position in a company.</a:t>
            </a:r>
          </a:p>
        </p:txBody>
      </p:sp>
    </p:spTree>
    <p:extLst>
      <p:ext uri="{BB962C8B-B14F-4D97-AF65-F5344CB8AC3E}">
        <p14:creationId xmlns:p14="http://schemas.microsoft.com/office/powerpoint/2010/main" val="2649674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4C131-737C-4F6E-90CC-1263FE9306CC}"/>
              </a:ext>
            </a:extLst>
          </p:cNvPr>
          <p:cNvSpPr>
            <a:spLocks noGrp="1"/>
          </p:cNvSpPr>
          <p:nvPr>
            <p:ph type="title"/>
          </p:nvPr>
        </p:nvSpPr>
        <p:spPr/>
        <p:txBody>
          <a:bodyPr/>
          <a:lstStyle/>
          <a:p>
            <a:r>
              <a:rPr lang="en-IN" dirty="0">
                <a:solidFill>
                  <a:schemeClr val="bg2">
                    <a:lumMod val="75000"/>
                  </a:schemeClr>
                </a:solidFill>
              </a:rPr>
              <a:t>Citation</a:t>
            </a:r>
          </a:p>
        </p:txBody>
      </p:sp>
      <p:sp>
        <p:nvSpPr>
          <p:cNvPr id="3" name="TextBox 2">
            <a:extLst>
              <a:ext uri="{FF2B5EF4-FFF2-40B4-BE49-F238E27FC236}">
                <a16:creationId xmlns:a16="http://schemas.microsoft.com/office/drawing/2014/main" id="{E4263776-7495-4214-873F-70669CF6BE1E}"/>
              </a:ext>
            </a:extLst>
          </p:cNvPr>
          <p:cNvSpPr txBox="1"/>
          <p:nvPr/>
        </p:nvSpPr>
        <p:spPr>
          <a:xfrm>
            <a:off x="1281952" y="2686472"/>
            <a:ext cx="7566212" cy="1107996"/>
          </a:xfrm>
          <a:prstGeom prst="rect">
            <a:avLst/>
          </a:prstGeom>
          <a:noFill/>
        </p:spPr>
        <p:txBody>
          <a:bodyPr wrap="square" rtlCol="0">
            <a:spAutoFit/>
          </a:bodyPr>
          <a:lstStyle/>
          <a:p>
            <a:r>
              <a:rPr lang="en-IN" sz="2200" dirty="0"/>
              <a:t>Dataset taken from </a:t>
            </a:r>
            <a:r>
              <a:rPr lang="en-IN" sz="2200" dirty="0" err="1"/>
              <a:t>Kaggel</a:t>
            </a:r>
            <a:endParaRPr lang="en-IN" sz="2200" dirty="0"/>
          </a:p>
          <a:p>
            <a:endParaRPr lang="en-IN" sz="2200" dirty="0"/>
          </a:p>
          <a:p>
            <a:r>
              <a:rPr lang="en-IN" sz="2200" dirty="0"/>
              <a:t>Author: </a:t>
            </a:r>
            <a:r>
              <a:rPr lang="en-IN" sz="2200" dirty="0" err="1"/>
              <a:t>Parul</a:t>
            </a:r>
            <a:r>
              <a:rPr lang="en-IN" sz="2200" dirty="0"/>
              <a:t> Pandey</a:t>
            </a:r>
          </a:p>
        </p:txBody>
      </p:sp>
    </p:spTree>
    <p:extLst>
      <p:ext uri="{BB962C8B-B14F-4D97-AF65-F5344CB8AC3E}">
        <p14:creationId xmlns:p14="http://schemas.microsoft.com/office/powerpoint/2010/main" val="693986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975FA-9C65-4775-9CA1-94DC0E16D21C}"/>
              </a:ext>
            </a:extLst>
          </p:cNvPr>
          <p:cNvSpPr>
            <a:spLocks noGrp="1"/>
          </p:cNvSpPr>
          <p:nvPr>
            <p:ph type="title"/>
          </p:nvPr>
        </p:nvSpPr>
        <p:spPr/>
        <p:txBody>
          <a:bodyPr/>
          <a:lstStyle/>
          <a:p>
            <a:r>
              <a:rPr lang="en-IN" dirty="0">
                <a:solidFill>
                  <a:schemeClr val="bg2">
                    <a:lumMod val="75000"/>
                  </a:schemeClr>
                </a:solidFill>
              </a:rPr>
              <a:t>Dataset description</a:t>
            </a:r>
          </a:p>
        </p:txBody>
      </p:sp>
      <p:sp>
        <p:nvSpPr>
          <p:cNvPr id="3" name="Content Placeholder 2">
            <a:extLst>
              <a:ext uri="{FF2B5EF4-FFF2-40B4-BE49-F238E27FC236}">
                <a16:creationId xmlns:a16="http://schemas.microsoft.com/office/drawing/2014/main" id="{61022F66-54DD-46AE-B5D9-2E6AE6422C15}"/>
              </a:ext>
            </a:extLst>
          </p:cNvPr>
          <p:cNvSpPr>
            <a:spLocks noGrp="1"/>
          </p:cNvSpPr>
          <p:nvPr>
            <p:ph idx="1"/>
          </p:nvPr>
        </p:nvSpPr>
        <p:spPr/>
        <p:txBody>
          <a:bodyPr>
            <a:normAutofit/>
          </a:bodyPr>
          <a:lstStyle/>
          <a:p>
            <a:r>
              <a:rPr lang="en-IN" dirty="0"/>
              <a:t>The dataset has data of </a:t>
            </a:r>
            <a:r>
              <a:rPr lang="en-US" b="0" i="0" dirty="0">
                <a:effectLst/>
                <a:latin typeface="Inter"/>
              </a:rPr>
              <a:t>anonymous salary survey that has been conducted annually</a:t>
            </a:r>
            <a:r>
              <a:rPr lang="en-IN" dirty="0"/>
              <a:t> in the EU region in recent two years.</a:t>
            </a:r>
          </a:p>
          <a:p>
            <a:r>
              <a:rPr lang="en-IN" dirty="0"/>
              <a:t>It includes categorical and numerical variables like date, age, city, position, experience, salary, technical languages, employment status, contract, company size &amp; type etc.</a:t>
            </a:r>
          </a:p>
          <a:p>
            <a:r>
              <a:rPr lang="en-IN" dirty="0"/>
              <a:t>There are results of EDA and visualizations that help in describing the dataset.</a:t>
            </a:r>
          </a:p>
          <a:p>
            <a:endParaRPr lang="en-IN" dirty="0"/>
          </a:p>
        </p:txBody>
      </p:sp>
    </p:spTree>
    <p:extLst>
      <p:ext uri="{BB962C8B-B14F-4D97-AF65-F5344CB8AC3E}">
        <p14:creationId xmlns:p14="http://schemas.microsoft.com/office/powerpoint/2010/main" val="137938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5BB2-C70A-41CB-A2F2-80264700991D}"/>
              </a:ext>
            </a:extLst>
          </p:cNvPr>
          <p:cNvSpPr>
            <a:spLocks noGrp="1"/>
          </p:cNvSpPr>
          <p:nvPr>
            <p:ph type="title"/>
          </p:nvPr>
        </p:nvSpPr>
        <p:spPr>
          <a:xfrm>
            <a:off x="1284849" y="170283"/>
            <a:ext cx="9905998" cy="1478570"/>
          </a:xfrm>
        </p:spPr>
        <p:txBody>
          <a:bodyPr/>
          <a:lstStyle/>
          <a:p>
            <a:r>
              <a:rPr lang="en-IN" dirty="0">
                <a:solidFill>
                  <a:schemeClr val="bg2">
                    <a:lumMod val="75000"/>
                  </a:schemeClr>
                </a:solidFill>
              </a:rPr>
              <a:t>Dataset description</a:t>
            </a:r>
          </a:p>
        </p:txBody>
      </p:sp>
      <p:sp>
        <p:nvSpPr>
          <p:cNvPr id="3" name="Cloud 2">
            <a:extLst>
              <a:ext uri="{FF2B5EF4-FFF2-40B4-BE49-F238E27FC236}">
                <a16:creationId xmlns:a16="http://schemas.microsoft.com/office/drawing/2014/main" id="{57706A48-5DA7-406F-8121-5511146BE688}"/>
              </a:ext>
            </a:extLst>
          </p:cNvPr>
          <p:cNvSpPr/>
          <p:nvPr/>
        </p:nvSpPr>
        <p:spPr>
          <a:xfrm>
            <a:off x="5378824" y="1102662"/>
            <a:ext cx="1376082" cy="725474"/>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000" b="1" dirty="0"/>
              <a:t>Target</a:t>
            </a:r>
          </a:p>
        </p:txBody>
      </p:sp>
      <p:sp>
        <p:nvSpPr>
          <p:cNvPr id="4" name="Flowchart: Terminator 3">
            <a:extLst>
              <a:ext uri="{FF2B5EF4-FFF2-40B4-BE49-F238E27FC236}">
                <a16:creationId xmlns:a16="http://schemas.microsoft.com/office/drawing/2014/main" id="{25F20CA2-D18E-44CB-88C6-8ABB8305064C}"/>
              </a:ext>
            </a:extLst>
          </p:cNvPr>
          <p:cNvSpPr/>
          <p:nvPr/>
        </p:nvSpPr>
        <p:spPr>
          <a:xfrm>
            <a:off x="5372100" y="2055156"/>
            <a:ext cx="1389529" cy="437032"/>
          </a:xfrm>
          <a:prstGeom prst="flowChartTerminator">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Dataset</a:t>
            </a:r>
          </a:p>
        </p:txBody>
      </p:sp>
      <p:cxnSp>
        <p:nvCxnSpPr>
          <p:cNvPr id="8" name="Straight Arrow Connector 7">
            <a:extLst>
              <a:ext uri="{FF2B5EF4-FFF2-40B4-BE49-F238E27FC236}">
                <a16:creationId xmlns:a16="http://schemas.microsoft.com/office/drawing/2014/main" id="{71F0F2C1-8831-481B-95D0-96979556C554}"/>
              </a:ext>
            </a:extLst>
          </p:cNvPr>
          <p:cNvCxnSpPr>
            <a:cxnSpLocks/>
            <a:stCxn id="4" idx="0"/>
            <a:endCxn id="3" idx="1"/>
          </p:cNvCxnSpPr>
          <p:nvPr/>
        </p:nvCxnSpPr>
        <p:spPr>
          <a:xfrm flipV="1">
            <a:off x="6066865" y="1827364"/>
            <a:ext cx="0" cy="227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EEEBAFA-FFA9-44DC-BC4F-3AE89BE319F9}"/>
              </a:ext>
            </a:extLst>
          </p:cNvPr>
          <p:cNvCxnSpPr>
            <a:cxnSpLocks/>
            <a:stCxn id="4" idx="2"/>
          </p:cNvCxnSpPr>
          <p:nvPr/>
        </p:nvCxnSpPr>
        <p:spPr>
          <a:xfrm>
            <a:off x="6066865" y="2492188"/>
            <a:ext cx="0" cy="246528"/>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D9FB658-9BB8-4688-AEC0-C73421A162F6}"/>
              </a:ext>
            </a:extLst>
          </p:cNvPr>
          <p:cNvCxnSpPr>
            <a:cxnSpLocks/>
          </p:cNvCxnSpPr>
          <p:nvPr/>
        </p:nvCxnSpPr>
        <p:spPr>
          <a:xfrm>
            <a:off x="3325906" y="2738717"/>
            <a:ext cx="5423647"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13094C0-92D6-4913-8821-D4D8084890A0}"/>
              </a:ext>
            </a:extLst>
          </p:cNvPr>
          <p:cNvCxnSpPr/>
          <p:nvPr/>
        </p:nvCxnSpPr>
        <p:spPr>
          <a:xfrm>
            <a:off x="3325906" y="2738717"/>
            <a:ext cx="0" cy="2510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BC0B9590-0DC0-4851-9F5D-1412CB445DE4}"/>
              </a:ext>
            </a:extLst>
          </p:cNvPr>
          <p:cNvCxnSpPr/>
          <p:nvPr/>
        </p:nvCxnSpPr>
        <p:spPr>
          <a:xfrm>
            <a:off x="8749553" y="2738717"/>
            <a:ext cx="0" cy="2689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Rounded Corners 20">
            <a:extLst>
              <a:ext uri="{FF2B5EF4-FFF2-40B4-BE49-F238E27FC236}">
                <a16:creationId xmlns:a16="http://schemas.microsoft.com/office/drawing/2014/main" id="{EF2DBDA7-2BE8-4856-8224-6D9FB77A6A1A}"/>
              </a:ext>
            </a:extLst>
          </p:cNvPr>
          <p:cNvSpPr/>
          <p:nvPr/>
        </p:nvSpPr>
        <p:spPr>
          <a:xfrm>
            <a:off x="2129118" y="2985247"/>
            <a:ext cx="2393576" cy="300317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1600" b="1" dirty="0"/>
              <a:t>Categorical Variables</a:t>
            </a:r>
          </a:p>
          <a:p>
            <a:pPr marL="171450" indent="-171450">
              <a:buFont typeface="Arial" panose="020B0604020202020204" pitchFamily="34" charset="0"/>
              <a:buChar char="•"/>
            </a:pPr>
            <a:r>
              <a:rPr lang="en-IN" sz="1400" dirty="0"/>
              <a:t>Timestamp</a:t>
            </a:r>
          </a:p>
          <a:p>
            <a:pPr marL="171450" indent="-171450">
              <a:buFont typeface="Arial" panose="020B0604020202020204" pitchFamily="34" charset="0"/>
              <a:buChar char="•"/>
            </a:pPr>
            <a:r>
              <a:rPr lang="en-IN" sz="1400" dirty="0"/>
              <a:t>Gender</a:t>
            </a:r>
          </a:p>
          <a:p>
            <a:pPr marL="171450" indent="-171450">
              <a:buFont typeface="Arial" panose="020B0604020202020204" pitchFamily="34" charset="0"/>
              <a:buChar char="•"/>
            </a:pPr>
            <a:r>
              <a:rPr lang="en-IN" sz="1400" dirty="0"/>
              <a:t>City</a:t>
            </a:r>
          </a:p>
          <a:p>
            <a:pPr marL="171450" indent="-171450">
              <a:buFont typeface="Arial" panose="020B0604020202020204" pitchFamily="34" charset="0"/>
              <a:buChar char="•"/>
            </a:pPr>
            <a:r>
              <a:rPr lang="en-IN" sz="1400" dirty="0"/>
              <a:t>Position</a:t>
            </a:r>
          </a:p>
          <a:p>
            <a:pPr marL="171450" indent="-171450">
              <a:buFont typeface="Arial" panose="020B0604020202020204" pitchFamily="34" charset="0"/>
              <a:buChar char="•"/>
            </a:pPr>
            <a:r>
              <a:rPr lang="en-IN" sz="1400" dirty="0"/>
              <a:t>Seniority Level</a:t>
            </a:r>
          </a:p>
          <a:p>
            <a:pPr marL="171450" indent="-171450">
              <a:buFont typeface="Arial" panose="020B0604020202020204" pitchFamily="34" charset="0"/>
              <a:buChar char="•"/>
            </a:pPr>
            <a:r>
              <a:rPr lang="en-IN" sz="1400" dirty="0"/>
              <a:t>Technical Language</a:t>
            </a:r>
          </a:p>
          <a:p>
            <a:pPr marL="171450" indent="-171450">
              <a:buFont typeface="Arial" panose="020B0604020202020204" pitchFamily="34" charset="0"/>
              <a:buChar char="•"/>
            </a:pPr>
            <a:r>
              <a:rPr lang="en-IN" sz="1400" dirty="0"/>
              <a:t>Employment Status</a:t>
            </a:r>
          </a:p>
          <a:p>
            <a:pPr marL="171450" indent="-171450">
              <a:buFont typeface="Arial" panose="020B0604020202020204" pitchFamily="34" charset="0"/>
              <a:buChar char="•"/>
            </a:pPr>
            <a:r>
              <a:rPr lang="en-IN" sz="1400" dirty="0"/>
              <a:t>Contract duration</a:t>
            </a:r>
          </a:p>
          <a:p>
            <a:pPr marL="171450" indent="-171450">
              <a:buFont typeface="Arial" panose="020B0604020202020204" pitchFamily="34" charset="0"/>
              <a:buChar char="•"/>
            </a:pPr>
            <a:r>
              <a:rPr lang="en-IN" sz="1400" dirty="0"/>
              <a:t>Main Language</a:t>
            </a:r>
          </a:p>
          <a:p>
            <a:pPr marL="171450" indent="-171450">
              <a:buFont typeface="Arial" panose="020B0604020202020204" pitchFamily="34" charset="0"/>
              <a:buChar char="•"/>
            </a:pPr>
            <a:r>
              <a:rPr lang="en-IN" sz="1400" dirty="0"/>
              <a:t>Company type</a:t>
            </a:r>
          </a:p>
          <a:p>
            <a:pPr marL="171450" indent="-171450">
              <a:buFont typeface="Arial" panose="020B0604020202020204" pitchFamily="34" charset="0"/>
              <a:buChar char="•"/>
            </a:pPr>
            <a:r>
              <a:rPr lang="en-IN" sz="1400" dirty="0"/>
              <a:t>Lost Job</a:t>
            </a:r>
          </a:p>
        </p:txBody>
      </p:sp>
      <p:sp>
        <p:nvSpPr>
          <p:cNvPr id="22" name="Rectangle: Rounded Corners 21">
            <a:extLst>
              <a:ext uri="{FF2B5EF4-FFF2-40B4-BE49-F238E27FC236}">
                <a16:creationId xmlns:a16="http://schemas.microsoft.com/office/drawing/2014/main" id="{792FE42E-EA3F-4E14-B137-C77A1FADFCE7}"/>
              </a:ext>
            </a:extLst>
          </p:cNvPr>
          <p:cNvSpPr/>
          <p:nvPr/>
        </p:nvSpPr>
        <p:spPr>
          <a:xfrm>
            <a:off x="7502339" y="3007659"/>
            <a:ext cx="2494428" cy="298076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1600" b="1" dirty="0"/>
              <a:t>Numerical Variables</a:t>
            </a:r>
          </a:p>
          <a:p>
            <a:pPr marL="171450" indent="-171450">
              <a:buFont typeface="Arial" panose="020B0604020202020204" pitchFamily="34" charset="0"/>
              <a:buChar char="•"/>
            </a:pPr>
            <a:r>
              <a:rPr lang="en-IN" sz="1400" dirty="0"/>
              <a:t>Age</a:t>
            </a:r>
          </a:p>
          <a:p>
            <a:pPr marL="171450" indent="-171450">
              <a:buFont typeface="Arial" panose="020B0604020202020204" pitchFamily="34" charset="0"/>
              <a:buChar char="•"/>
            </a:pPr>
            <a:r>
              <a:rPr lang="en-IN" sz="1400" dirty="0"/>
              <a:t>Total years of Experience</a:t>
            </a:r>
          </a:p>
          <a:p>
            <a:pPr marL="171450" indent="-171450">
              <a:buFont typeface="Arial" panose="020B0604020202020204" pitchFamily="34" charset="0"/>
              <a:buChar char="•"/>
            </a:pPr>
            <a:r>
              <a:rPr lang="en-IN" sz="1400" dirty="0"/>
              <a:t>Years of Experience in Germany</a:t>
            </a:r>
          </a:p>
          <a:p>
            <a:pPr marL="171450" indent="-171450">
              <a:buFont typeface="Arial" panose="020B0604020202020204" pitchFamily="34" charset="0"/>
              <a:buChar char="•"/>
            </a:pPr>
            <a:r>
              <a:rPr lang="en-IN" sz="1400" dirty="0"/>
              <a:t> Yearly </a:t>
            </a:r>
            <a:r>
              <a:rPr lang="en-IN" sz="1400" dirty="0" err="1"/>
              <a:t>brutto</a:t>
            </a:r>
            <a:r>
              <a:rPr lang="en-IN" sz="1400" dirty="0"/>
              <a:t> salary</a:t>
            </a:r>
          </a:p>
          <a:p>
            <a:pPr marL="171450" indent="-171450">
              <a:buFont typeface="Arial" panose="020B0604020202020204" pitchFamily="34" charset="0"/>
              <a:buChar char="•"/>
            </a:pPr>
            <a:r>
              <a:rPr lang="en-IN" sz="1400" dirty="0" err="1"/>
              <a:t>Bonus+Stocks</a:t>
            </a:r>
            <a:endParaRPr lang="en-IN" sz="1400" dirty="0"/>
          </a:p>
          <a:p>
            <a:pPr marL="171450" indent="-171450">
              <a:buFont typeface="Arial" panose="020B0604020202020204" pitchFamily="34" charset="0"/>
              <a:buChar char="•"/>
            </a:pPr>
            <a:r>
              <a:rPr lang="en-IN" sz="1400" dirty="0"/>
              <a:t>Annual </a:t>
            </a:r>
            <a:r>
              <a:rPr lang="en-IN" sz="1400" dirty="0" err="1"/>
              <a:t>brutto</a:t>
            </a:r>
            <a:r>
              <a:rPr lang="en-IN" sz="1400" dirty="0"/>
              <a:t> 1yr ago</a:t>
            </a:r>
          </a:p>
          <a:p>
            <a:pPr marL="171450" indent="-171450">
              <a:buFont typeface="Arial" panose="020B0604020202020204" pitchFamily="34" charset="0"/>
              <a:buChar char="•"/>
            </a:pPr>
            <a:r>
              <a:rPr lang="en-IN" sz="1400" dirty="0" err="1"/>
              <a:t>Bonus+Stocks</a:t>
            </a:r>
            <a:r>
              <a:rPr lang="en-IN" sz="1400" dirty="0"/>
              <a:t> 1yr ago</a:t>
            </a:r>
          </a:p>
          <a:p>
            <a:pPr marL="171450" indent="-171450">
              <a:buFont typeface="Arial" panose="020B0604020202020204" pitchFamily="34" charset="0"/>
              <a:buChar char="•"/>
            </a:pPr>
            <a:r>
              <a:rPr lang="en-IN" sz="1400" dirty="0"/>
              <a:t>Vacation days</a:t>
            </a:r>
          </a:p>
          <a:p>
            <a:pPr marL="171450" indent="-171450">
              <a:buFont typeface="Arial" panose="020B0604020202020204" pitchFamily="34" charset="0"/>
              <a:buChar char="•"/>
            </a:pPr>
            <a:endParaRPr lang="en-IN" sz="1200" dirty="0"/>
          </a:p>
          <a:p>
            <a:pPr marL="171450" indent="-171450">
              <a:buFont typeface="Arial" panose="020B0604020202020204" pitchFamily="34" charset="0"/>
              <a:buChar char="•"/>
            </a:pPr>
            <a:endParaRPr lang="en-IN" sz="1200" dirty="0"/>
          </a:p>
        </p:txBody>
      </p:sp>
      <p:cxnSp>
        <p:nvCxnSpPr>
          <p:cNvPr id="26" name="Straight Arrow Connector 25">
            <a:extLst>
              <a:ext uri="{FF2B5EF4-FFF2-40B4-BE49-F238E27FC236}">
                <a16:creationId xmlns:a16="http://schemas.microsoft.com/office/drawing/2014/main" id="{D0815A9B-97EA-4E22-B259-E6D87E892733}"/>
              </a:ext>
            </a:extLst>
          </p:cNvPr>
          <p:cNvCxnSpPr>
            <a:cxnSpLocks/>
          </p:cNvCxnSpPr>
          <p:nvPr/>
        </p:nvCxnSpPr>
        <p:spPr>
          <a:xfrm>
            <a:off x="6754906" y="1524000"/>
            <a:ext cx="5468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Rounded Corners 26">
            <a:extLst>
              <a:ext uri="{FF2B5EF4-FFF2-40B4-BE49-F238E27FC236}">
                <a16:creationId xmlns:a16="http://schemas.microsoft.com/office/drawing/2014/main" id="{9ED6E62A-8E10-4D6C-A30B-DF17F0ADFC93}"/>
              </a:ext>
            </a:extLst>
          </p:cNvPr>
          <p:cNvSpPr/>
          <p:nvPr/>
        </p:nvSpPr>
        <p:spPr>
          <a:xfrm>
            <a:off x="7318668" y="992844"/>
            <a:ext cx="2678096" cy="106231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171450" indent="-171450">
              <a:buFont typeface="Arial" panose="020B0604020202020204" pitchFamily="34" charset="0"/>
              <a:buChar char="•"/>
            </a:pPr>
            <a:r>
              <a:rPr lang="en-IN" sz="1400" dirty="0"/>
              <a:t>IT Professionals</a:t>
            </a:r>
          </a:p>
          <a:p>
            <a:pPr marL="171450" indent="-171450">
              <a:buFont typeface="Arial" panose="020B0604020202020204" pitchFamily="34" charset="0"/>
              <a:buChar char="•"/>
            </a:pPr>
            <a:r>
              <a:rPr lang="en-IN" sz="1400" dirty="0"/>
              <a:t>Computer &amp; IT Students</a:t>
            </a:r>
          </a:p>
          <a:p>
            <a:pPr marL="171450" indent="-171450">
              <a:buFont typeface="Arial" panose="020B0604020202020204" pitchFamily="34" charset="0"/>
              <a:buChar char="•"/>
            </a:pPr>
            <a:r>
              <a:rPr lang="en-IN" sz="1400" dirty="0"/>
              <a:t>Other Students Interested in Technologies</a:t>
            </a:r>
          </a:p>
        </p:txBody>
      </p:sp>
    </p:spTree>
    <p:extLst>
      <p:ext uri="{BB962C8B-B14F-4D97-AF65-F5344CB8AC3E}">
        <p14:creationId xmlns:p14="http://schemas.microsoft.com/office/powerpoint/2010/main" val="536446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109" y="2215498"/>
            <a:ext cx="9905998" cy="1478570"/>
          </a:xfrm>
        </p:spPr>
        <p:txBody>
          <a:bodyPr/>
          <a:lstStyle/>
          <a:p>
            <a:r>
              <a:rPr lang="en-IN" dirty="0">
                <a:solidFill>
                  <a:schemeClr val="bg2">
                    <a:lumMod val="75000"/>
                  </a:schemeClr>
                </a:solidFill>
              </a:rPr>
              <a:t>Exploratory Data Analysis (EDA)</a:t>
            </a:r>
          </a:p>
        </p:txBody>
      </p:sp>
    </p:spTree>
    <p:extLst>
      <p:ext uri="{BB962C8B-B14F-4D97-AF65-F5344CB8AC3E}">
        <p14:creationId xmlns:p14="http://schemas.microsoft.com/office/powerpoint/2010/main" val="34618424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tf00001226_wac</Template>
  <TotalTime>833</TotalTime>
  <Words>1079</Words>
  <Application>Microsoft Office PowerPoint</Application>
  <PresentationFormat>Widescreen</PresentationFormat>
  <Paragraphs>100</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Inter</vt:lpstr>
      <vt:lpstr>Tw Cen MT</vt:lpstr>
      <vt:lpstr>Circuit</vt:lpstr>
      <vt:lpstr>The Ace of Data</vt:lpstr>
      <vt:lpstr>Group Members</vt:lpstr>
      <vt:lpstr>BackGround/Motivation</vt:lpstr>
      <vt:lpstr>Problem statement</vt:lpstr>
      <vt:lpstr>Project Proposal</vt:lpstr>
      <vt:lpstr>Citation</vt:lpstr>
      <vt:lpstr>Dataset description</vt:lpstr>
      <vt:lpstr>Dataset description</vt:lpstr>
      <vt:lpstr>Exploratory Data Analysis (EDA)</vt:lpstr>
      <vt:lpstr>how was the data collected ?</vt:lpstr>
      <vt:lpstr>data that is highly correlated with each other</vt:lpstr>
      <vt:lpstr>preliminary visualizations</vt:lpstr>
      <vt:lpstr>PowerPoint Presentation</vt:lpstr>
      <vt:lpstr>PowerPoint Presentation</vt:lpstr>
      <vt:lpstr>PowerPoint Presentation</vt:lpstr>
      <vt:lpstr>PowerPoint Presentation</vt:lpstr>
      <vt:lpstr>Data Transformation &amp; Cleaning</vt:lpstr>
      <vt:lpstr>Data ANALYSIS:</vt:lpstr>
      <vt:lpstr>PowerPoint Presentation</vt:lpstr>
      <vt:lpstr>PowerPoint Presentation</vt:lpstr>
      <vt:lpstr>PowerPoint Presentation</vt:lpstr>
      <vt:lpstr>PowerPoint Presentation</vt:lpstr>
      <vt:lpstr>PowerPoint Presentation</vt:lpstr>
      <vt:lpstr>PowerPoint Presentation</vt:lpstr>
      <vt:lpstr>Conclusions</vt:lpstr>
      <vt:lpstr>recommendations</vt:lpstr>
      <vt:lpstr>CITATIONS</vt:lpstr>
      <vt:lpstr>Github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Ace of Data</dc:title>
  <dc:creator>Shraddha Kolte</dc:creator>
  <cp:lastModifiedBy>Shraddha Kolte</cp:lastModifiedBy>
  <cp:revision>26</cp:revision>
  <dcterms:created xsi:type="dcterms:W3CDTF">2021-11-14T00:07:13Z</dcterms:created>
  <dcterms:modified xsi:type="dcterms:W3CDTF">2021-12-04T01:28:58Z</dcterms:modified>
</cp:coreProperties>
</file>